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56" r:id="rId2"/>
    <p:sldId id="359" r:id="rId3"/>
    <p:sldId id="358" r:id="rId4"/>
    <p:sldId id="360" r:id="rId5"/>
  </p:sldIdLst>
  <p:sldSz cx="9144000" cy="6858000" type="screen4x3"/>
  <p:notesSz cx="9601200" cy="73152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6081" autoAdjust="0"/>
  </p:normalViewPr>
  <p:slideViewPr>
    <p:cSldViewPr snapToGrid="0">
      <p:cViewPr varScale="1">
        <p:scale>
          <a:sx n="81" d="100"/>
          <a:sy n="81" d="100"/>
        </p:scale>
        <p:origin x="576" y="56"/>
      </p:cViewPr>
      <p:guideLst/>
    </p:cSldViewPr>
  </p:slideViewPr>
  <p:outlineViewPr>
    <p:cViewPr>
      <p:scale>
        <a:sx n="33" d="100"/>
        <a:sy n="33" d="100"/>
      </p:scale>
      <p:origin x="0" y="-9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FA6110-D75E-4A5C-A9A8-F798ED41169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3FA5952-7F25-4992-B1AD-09826E4D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3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A86D37-CD0A-4DC6-B651-F9F42372A1C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3E643E-B721-4D83-839E-D32C71A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5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E643E-B721-4D83-839E-D32C71A52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E643E-B721-4D83-839E-D32C71A52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187ef38b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85800"/>
            <a:ext cx="4673600" cy="350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14187ef38b4_0_28:notes"/>
          <p:cNvSpPr txBox="1">
            <a:spLocks noGrp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4187ef38b4_0_28:notes"/>
          <p:cNvSpPr txBox="1"/>
          <p:nvPr/>
        </p:nvSpPr>
        <p:spPr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4187ef38b4_0_28:notes"/>
          <p:cNvSpPr txBox="1"/>
          <p:nvPr/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39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E643E-B721-4D83-839E-D32C71A52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4A07-03F0-4A56-A570-A97C69F0C019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1DAF-0E0E-4CEC-AC31-CD917FCB0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4B92-A02C-4A8B-A036-1870C39899A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355C-04D4-429D-B82C-AECEF6ACD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F69-9DF5-4FB6-9B88-B630068B0345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71C5-0C09-4E58-867F-8F54629F8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231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C346-49F9-4667-81DD-07E210DEDB94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399F-A841-46CE-8966-C36AB6E06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1B06-2066-4D61-8FE2-5F20C64D51A9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733E-A5E2-4A1C-BF54-222920F59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CA8A-B229-4412-A804-EDDD6E782352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70E0-B2F7-40E7-9680-C55F72804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B58C-FB43-4FF1-93A1-4AAC50F3D6CF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ACD3-7A46-46A4-9DFD-70D8A15B1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3765-E22B-424C-B92B-62B75FFE89D8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E4D1-70DB-457B-9785-E234268FB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BFCD-5C82-4374-A2DF-D56C597877AD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4276-DED0-4B2B-B7F1-23EA0BDC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70EE-5201-4C0B-BF09-9593E74F650E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4D83-FC93-40B7-9BAA-761DFD59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8FCF-9C92-428E-A50F-0B38F4B1AC59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11B5-10EB-44C3-B804-EACB9DBBC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51EC-6F4F-41F7-8E29-EFC9A0809C96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885C-2D7F-4EB2-867D-0A20BF4FD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3BA621-91D9-4DF5-BFF7-29B0B134FDEF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0E7A31-F96F-44D6-9FFF-35F7AC80D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ilhealthu.net/katie-durha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ilhealthu.net/dwane-roth/" TargetMode="External"/><Relationship Id="rId5" Type="http://schemas.openxmlformats.org/officeDocument/2006/relationships/hyperlink" Target="https://soilhealthu.net/pat-janssen/" TargetMode="External"/><Relationship Id="rId4" Type="http://schemas.openxmlformats.org/officeDocument/2006/relationships/hyperlink" Target="https://soilhealthu.net/ryan-brad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852085"/>
            <a:ext cx="9144000" cy="3942939"/>
          </a:xfrm>
        </p:spPr>
        <p:txBody>
          <a:bodyPr/>
          <a:lstStyle/>
          <a:p>
            <a:pPr eaLnBrk="1" hangingPunct="1"/>
            <a:r>
              <a:rPr lang="en-US" altLang="en-US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SOIL HEALTH U</a:t>
            </a:r>
            <a:br>
              <a:rPr lang="en-US" altLang="en-US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9E530E-0563-4103-BBF5-36056FD2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9" y="3005040"/>
            <a:ext cx="9144000" cy="1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br>
              <a:rPr lang="en-US" altLang="en-US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Lato" panose="020B0604020202020204" charset="0"/>
                <a:cs typeface="Tahoma" panose="020B0604030504040204" pitchFamily="34" charset="0"/>
              </a:rPr>
            </a:br>
            <a:r>
              <a:rPr lang="en-US" altLang="en-US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Lato" panose="020B0604020202020204" charset="0"/>
                <a:cs typeface="Tahoma" panose="020B0604030504040204" pitchFamily="34" charset="0"/>
              </a:rPr>
              <a:t>Water Panel: Conserving Every Last Drop</a:t>
            </a:r>
          </a:p>
          <a:p>
            <a:pPr eaLnBrk="1" hangingPunct="1"/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249B9-487C-4F3F-B244-6E970CCDD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11" y="5758249"/>
            <a:ext cx="721788" cy="896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38ACA-7908-4B90-B7EE-355C6E6A8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11" y="2572537"/>
            <a:ext cx="2704100" cy="270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9E530E-0563-4103-BBF5-36056FD2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376" y="2746877"/>
            <a:ext cx="7953833" cy="27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endParaRPr lang="en-US" sz="1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Panel: Conserving Every Last Drop  (2:30 PM)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Moderated By:</a:t>
            </a:r>
          </a:p>
          <a:p>
            <a:pPr algn="l"/>
            <a:b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 McCary</a:t>
            </a:r>
            <a: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Tech Projects Coordinator – Kansas Water Office</a:t>
            </a:r>
          </a:p>
          <a:p>
            <a:pPr algn="l"/>
            <a:endParaRPr lang="en-US" sz="1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br>
              <a:rPr lang="en-US" sz="1400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Panelists: 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 Durham</a:t>
            </a:r>
            <a: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Manager – Groundwater Management District No. 1</a:t>
            </a:r>
          </a:p>
          <a:p>
            <a:pPr algn="l"/>
            <a:b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 Brady</a:t>
            </a:r>
            <a: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Farmer/rancher – Quarter Turn, Inc</a:t>
            </a:r>
          </a:p>
          <a:p>
            <a:pPr algn="l"/>
            <a:b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 Janssen</a:t>
            </a:r>
            <a: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Farmer/rancher – Janssen Beef &amp; Grain</a:t>
            </a:r>
          </a:p>
          <a:p>
            <a:pPr algn="l"/>
            <a:b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Dwane Roth</a:t>
            </a:r>
            <a: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 Farmer/Consultant – Garden City Company</a:t>
            </a:r>
            <a:b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/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249B9-487C-4F3F-B244-6E970CCDDB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11" y="5758249"/>
            <a:ext cx="721788" cy="8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1EFF0A4-B8D2-4983-A55B-CBD9C5FE4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848" y="205426"/>
            <a:ext cx="4040659" cy="627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599D3-7749-4CED-9202-7BA747112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07" y="4290705"/>
            <a:ext cx="3244839" cy="786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763A43-F331-45F3-8986-DE54E5EC9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11" y="5758249"/>
            <a:ext cx="721788" cy="896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CBC022-CDA8-44BD-A798-0E9C8BDA72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60" y="1659353"/>
            <a:ext cx="1950335" cy="19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9E530E-0563-4103-BBF5-36056FD2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14" y="1288323"/>
            <a:ext cx="2039085" cy="27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br>
              <a:rPr lang="en-US" altLang="en-US" sz="1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br>
              <a:rPr lang="en-US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/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249B9-487C-4F3F-B244-6E970CCDD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11" y="5758249"/>
            <a:ext cx="721788" cy="89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95177-22D2-4BD8-9575-93A08FD8A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12" y="1720850"/>
            <a:ext cx="3416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theme/theme1.xml><?xml version="1.0" encoding="utf-8"?>
<a:theme xmlns:a="http://schemas.openxmlformats.org/drawingml/2006/main" name="Kansas_Blue_RightSide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29862</TotalTime>
  <Words>125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Tahoma</vt:lpstr>
      <vt:lpstr>Arial</vt:lpstr>
      <vt:lpstr>Calibri</vt:lpstr>
      <vt:lpstr>Lato</vt:lpstr>
      <vt:lpstr>Times New Roman</vt:lpstr>
      <vt:lpstr>Kansas_Blue_RightSideLogo</vt:lpstr>
      <vt:lpstr>SOIL HEALTH U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Wink</dc:creator>
  <cp:lastModifiedBy>Presentation Solutions</cp:lastModifiedBy>
  <cp:revision>509</cp:revision>
  <cp:lastPrinted>2021-02-15T15:29:35Z</cp:lastPrinted>
  <dcterms:created xsi:type="dcterms:W3CDTF">2018-02-08T20:50:39Z</dcterms:created>
  <dcterms:modified xsi:type="dcterms:W3CDTF">2024-01-17T14:29:33Z</dcterms:modified>
</cp:coreProperties>
</file>