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3889" r:id="rId6"/>
  </p:sldMasterIdLst>
  <p:notesMasterIdLst>
    <p:notesMasterId r:id="rId26"/>
  </p:notesMasterIdLst>
  <p:sldIdLst>
    <p:sldId id="291" r:id="rId7"/>
    <p:sldId id="2017" r:id="rId8"/>
    <p:sldId id="2145706551" r:id="rId9"/>
    <p:sldId id="2145706550" r:id="rId10"/>
    <p:sldId id="2145706549" r:id="rId11"/>
    <p:sldId id="2145706547" r:id="rId12"/>
    <p:sldId id="2145706548" r:id="rId13"/>
    <p:sldId id="1997" r:id="rId14"/>
    <p:sldId id="2009" r:id="rId15"/>
    <p:sldId id="2145706546" r:id="rId16"/>
    <p:sldId id="362" r:id="rId17"/>
    <p:sldId id="1477" r:id="rId18"/>
    <p:sldId id="265" r:id="rId19"/>
    <p:sldId id="2145706545" r:id="rId20"/>
    <p:sldId id="2145706542" r:id="rId21"/>
    <p:sldId id="1966" r:id="rId22"/>
    <p:sldId id="1967" r:id="rId23"/>
    <p:sldId id="2152" r:id="rId24"/>
    <p:sldId id="1483" r:id="rId25"/>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 Hicks" initial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A052"/>
    <a:srgbClr val="F8F3E7"/>
    <a:srgbClr val="D9E26F"/>
    <a:srgbClr val="008F85"/>
    <a:srgbClr val="C15F4A"/>
    <a:srgbClr val="D68A7E"/>
    <a:srgbClr val="A14E3D"/>
    <a:srgbClr val="ECF0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1"/>
    <p:restoredTop sz="94694"/>
  </p:normalViewPr>
  <p:slideViewPr>
    <p:cSldViewPr snapToGrid="0">
      <p:cViewPr varScale="1">
        <p:scale>
          <a:sx n="81" d="100"/>
          <a:sy n="81" d="100"/>
        </p:scale>
        <p:origin x="39" y="201"/>
      </p:cViewPr>
      <p:guideLst/>
    </p:cSldViewPr>
  </p:slideViewPr>
  <p:notesTextViewPr>
    <p:cViewPr>
      <p:scale>
        <a:sx n="1" d="1"/>
        <a:sy n="1" d="1"/>
      </p:scale>
      <p:origin x="0" y="0"/>
    </p:cViewPr>
  </p:notesTextViewPr>
  <p:sorterViewPr>
    <p:cViewPr>
      <p:scale>
        <a:sx n="1" d="1"/>
        <a:sy n="1" d="1"/>
      </p:scale>
      <p:origin x="0" y="-5067"/>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1299324-E4BB-154A-98E6-0270BB6CF93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BA3BF676-5342-3642-BF8A-B8A444BAA2B4}"/>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B7A2A6FF-B31A-7A49-89F0-C5D88D6F7D2B}" type="datetimeFigureOut">
              <a:rPr lang="en-US"/>
              <a:pPr>
                <a:defRPr/>
              </a:pPr>
              <a:t>1/16/2024</a:t>
            </a:fld>
            <a:endParaRPr lang="en-US"/>
          </a:p>
        </p:txBody>
      </p:sp>
      <p:sp>
        <p:nvSpPr>
          <p:cNvPr id="4" name="Slide Image Placeholder 3">
            <a:extLst>
              <a:ext uri="{FF2B5EF4-FFF2-40B4-BE49-F238E27FC236}">
                <a16:creationId xmlns:a16="http://schemas.microsoft.com/office/drawing/2014/main" id="{14C1F3AF-D840-CB47-8C2A-F0C21779836A}"/>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B1472782-9562-C449-831F-FFACFC9EBBA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FC0A063-7739-9242-BF3F-645305913EF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16E82982-DAE1-B14F-A98E-A0C9E15696BC}"/>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E645E665-5BE8-D343-8801-4768A5710AB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9CFD90C-2735-45C1-B8E9-18742ACE30D2}" type="slidenum">
              <a:rPr lang="en-US" smtClean="0"/>
              <a:pPr>
                <a:defRPr/>
              </a:pPr>
              <a:t>1</a:t>
            </a:fld>
            <a:endParaRPr lang="en-US"/>
          </a:p>
        </p:txBody>
      </p:sp>
    </p:spTree>
    <p:extLst>
      <p:ext uri="{BB962C8B-B14F-4D97-AF65-F5344CB8AC3E}">
        <p14:creationId xmlns:p14="http://schemas.microsoft.com/office/powerpoint/2010/main" val="3009953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712EF1C6-0D01-4548-8607-1525227975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B484488A-7B97-4654-B9A1-C855042C340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I’d like to start today with a brief background on how we got to this point</a:t>
            </a:r>
          </a:p>
          <a:p>
            <a:endParaRPr lang="en-US" altLang="en-US"/>
          </a:p>
        </p:txBody>
      </p:sp>
      <p:sp>
        <p:nvSpPr>
          <p:cNvPr id="15364" name="Slide Number Placeholder 3">
            <a:extLst>
              <a:ext uri="{FF2B5EF4-FFF2-40B4-BE49-F238E27FC236}">
                <a16:creationId xmlns:a16="http://schemas.microsoft.com/office/drawing/2014/main" id="{8F3EA08C-70D1-456F-9411-C26CA03DF91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87BE602-E346-4B3E-BEE3-09BB470FA60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981290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How did we go from over 30 potential indicators to our minimum suite? </a:t>
            </a:r>
          </a:p>
          <a:p>
            <a:r>
              <a:rPr lang="en-US" sz="1800" dirty="0">
                <a:effectLst/>
                <a:latin typeface="Calibri" panose="020F0502020204030204" pitchFamily="34" charset="0"/>
                <a:cs typeface="Times New Roman" panose="02020603050405020304" pitchFamily="18" charset="0"/>
              </a:rPr>
              <a:t>We used a filtering process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F977FA-69A4-B24F-A24E-4D4C809EBA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3729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process left us with 3 measurements that together make up 4 indicators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CFD90C-2735-45C1-B8E9-18742ACE30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9698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Dianna added available water on 8/2/22. Available water units are in gallons for an acre to six inch depth. If we want the units in m3 per m3, those would be means of .202, .225, and .234 with </a:t>
            </a:r>
            <a:r>
              <a:rPr lang="en-US" dirty="0" err="1"/>
              <a:t>sd</a:t>
            </a:r>
            <a:r>
              <a:rPr lang="en-US" dirty="0"/>
              <a:t> of .0017, .0051, and .0026. In inches of water per acre to a 6 inch depth, the values would be 1.21, 1.35, and 1.41 inches with SD of .01, .03, and .02 inches. The sites for BAU, SHMS, Target are USOR01, USOR03, and USOR02 and the treatments are BAU) trash till, wheat-fallow, winter wheat, SHMS)</a:t>
            </a:r>
            <a:r>
              <a:rPr lang="en-US" dirty="0" err="1"/>
              <a:t>winter-wheat_pea;no-till</a:t>
            </a:r>
            <a:r>
              <a:rPr lang="en-US" dirty="0"/>
              <a:t> and Target) no farming, perennial grass</a:t>
            </a:r>
          </a:p>
          <a:p>
            <a:endParaRPr lang="en-US" dirty="0"/>
          </a:p>
        </p:txBody>
      </p:sp>
      <p:sp>
        <p:nvSpPr>
          <p:cNvPr id="4" name="Slide Number Placeholder 3"/>
          <p:cNvSpPr>
            <a:spLocks noGrp="1"/>
          </p:cNvSpPr>
          <p:nvPr>
            <p:ph type="sldNum" sz="quarter" idx="5"/>
          </p:nvPr>
        </p:nvSpPr>
        <p:spPr/>
        <p:txBody>
          <a:bodyPr/>
          <a:lstStyle/>
          <a:p>
            <a:pPr>
              <a:defRPr/>
            </a:pPr>
            <a:fld id="{29CFD90C-2735-45C1-B8E9-18742ACE30D2}" type="slidenum">
              <a:rPr lang="en-US" smtClean="0"/>
              <a:pPr>
                <a:defRPr/>
              </a:pPr>
              <a:t>9</a:t>
            </a:fld>
            <a:endParaRPr lang="en-US"/>
          </a:p>
        </p:txBody>
      </p:sp>
    </p:spTree>
    <p:extLst>
      <p:ext uri="{BB962C8B-B14F-4D97-AF65-F5344CB8AC3E}">
        <p14:creationId xmlns:p14="http://schemas.microsoft.com/office/powerpoint/2010/main" val="1817791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SSURGO-based soil health sampling groups (topsoil texture x drainage class)</a:t>
            </a:r>
          </a:p>
        </p:txBody>
      </p:sp>
      <p:sp>
        <p:nvSpPr>
          <p:cNvPr id="4" name="Slide Number Placeholder 3"/>
          <p:cNvSpPr>
            <a:spLocks noGrp="1"/>
          </p:cNvSpPr>
          <p:nvPr>
            <p:ph type="sldNum" sz="quarter" idx="5"/>
          </p:nvPr>
        </p:nvSpPr>
        <p:spPr/>
        <p:txBody>
          <a:bodyPr/>
          <a:lstStyle/>
          <a:p>
            <a:pPr>
              <a:defRPr/>
            </a:pPr>
            <a:fld id="{29CFD90C-2735-45C1-B8E9-18742ACE30D2}" type="slidenum">
              <a:rPr lang="en-US" smtClean="0"/>
              <a:pPr>
                <a:defRPr/>
              </a:pPr>
              <a:t>11</a:t>
            </a:fld>
            <a:endParaRPr lang="en-US"/>
          </a:p>
        </p:txBody>
      </p:sp>
    </p:spTree>
    <p:extLst>
      <p:ext uri="{BB962C8B-B14F-4D97-AF65-F5344CB8AC3E}">
        <p14:creationId xmlns:p14="http://schemas.microsoft.com/office/powerpoint/2010/main" val="4180409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51 cropland locations with </a:t>
            </a:r>
            <a:r>
              <a:rPr lang="en-US" err="1">
                <a:cs typeface="Calibri"/>
              </a:rPr>
              <a:t>gTIR</a:t>
            </a:r>
            <a:r>
              <a:rPr lang="en-US">
                <a:cs typeface="Calibri"/>
              </a:rPr>
              <a:t> shown</a:t>
            </a:r>
            <a:endParaRPr lang="en-US"/>
          </a:p>
        </p:txBody>
      </p:sp>
      <p:sp>
        <p:nvSpPr>
          <p:cNvPr id="4" name="Slide Number Placeholder 3"/>
          <p:cNvSpPr>
            <a:spLocks noGrp="1"/>
          </p:cNvSpPr>
          <p:nvPr>
            <p:ph type="sldNum" sz="quarter" idx="5"/>
          </p:nvPr>
        </p:nvSpPr>
        <p:spPr/>
        <p:txBody>
          <a:bodyPr/>
          <a:lstStyle/>
          <a:p>
            <a:pPr>
              <a:defRPr/>
            </a:pPr>
            <a:fld id="{29CFD90C-2735-45C1-B8E9-18742ACE30D2}" type="slidenum">
              <a:rPr lang="en-US" smtClean="0"/>
              <a:pPr>
                <a:defRPr/>
              </a:pPr>
              <a:t>16</a:t>
            </a:fld>
            <a:endParaRPr lang="en-US"/>
          </a:p>
        </p:txBody>
      </p:sp>
    </p:spTree>
    <p:extLst>
      <p:ext uri="{BB962C8B-B14F-4D97-AF65-F5344CB8AC3E}">
        <p14:creationId xmlns:p14="http://schemas.microsoft.com/office/powerpoint/2010/main" val="4143885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View for individual sample (e.g., representing part of a field) with 80% sand</a:t>
            </a:r>
          </a:p>
          <a:p>
            <a:r>
              <a:rPr lang="en-US">
                <a:ea typeface="Calibri"/>
                <a:cs typeface="Calibri"/>
              </a:rPr>
              <a:t>Boxplots show SOC values expected for each </a:t>
            </a:r>
            <a:r>
              <a:rPr lang="en-US" err="1">
                <a:ea typeface="Calibri"/>
                <a:cs typeface="Calibri"/>
              </a:rPr>
              <a:t>mgmt</a:t>
            </a:r>
            <a:r>
              <a:rPr lang="en-US">
                <a:ea typeface="Calibri"/>
                <a:cs typeface="Calibri"/>
              </a:rPr>
              <a:t> system (model-predicted means with uncertainties)</a:t>
            </a:r>
          </a:p>
          <a:p>
            <a:r>
              <a:rPr lang="en-US">
                <a:ea typeface="Calibri"/>
                <a:cs typeface="Calibri"/>
              </a:rPr>
              <a:t>Red vertical line shows SOC value for individual sample</a:t>
            </a:r>
          </a:p>
        </p:txBody>
      </p:sp>
      <p:sp>
        <p:nvSpPr>
          <p:cNvPr id="4" name="Slide Number Placeholder 3"/>
          <p:cNvSpPr>
            <a:spLocks noGrp="1"/>
          </p:cNvSpPr>
          <p:nvPr>
            <p:ph type="sldNum" sz="quarter" idx="5"/>
          </p:nvPr>
        </p:nvSpPr>
        <p:spPr/>
        <p:txBody>
          <a:bodyPr/>
          <a:lstStyle/>
          <a:p>
            <a:pPr>
              <a:defRPr/>
            </a:pPr>
            <a:fld id="{29CFD90C-2735-45C1-B8E9-18742ACE30D2}" type="slidenum">
              <a:rPr lang="en-US" smtClean="0"/>
              <a:pPr>
                <a:defRPr/>
              </a:pPr>
              <a:t>17</a:t>
            </a:fld>
            <a:endParaRPr lang="en-US"/>
          </a:p>
        </p:txBody>
      </p:sp>
    </p:spTree>
    <p:extLst>
      <p:ext uri="{BB962C8B-B14F-4D97-AF65-F5344CB8AC3E}">
        <p14:creationId xmlns:p14="http://schemas.microsoft.com/office/powerpoint/2010/main" val="164895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Thank you.</a:t>
            </a:r>
          </a:p>
          <a:p>
            <a:endParaRPr lang="en-US" dirty="0"/>
          </a:p>
          <a:p>
            <a:r>
              <a:rPr lang="en-US" dirty="0"/>
              <a:t>We invite you to visit the SHI website where you will find information on the upcoming Annual Meeting – Aug 1-3 in Albuquerque, and can sign up to receive quarterly newsletters of many things going on in the soil health world.</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F977FA-69A4-B24F-A24E-4D4C809EBA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07869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2"/>
        </a:solidFill>
        <a:effectLst/>
      </p:bgPr>
    </p:bg>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11626B02-0AF3-4941-8C4E-094F40753E7B}"/>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622800" y="1176338"/>
            <a:ext cx="3035300" cy="191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31273" y="3757808"/>
            <a:ext cx="10604665" cy="967179"/>
          </a:xfrm>
        </p:spPr>
        <p:txBody>
          <a:bodyPr anchor="b">
            <a:normAutofit/>
          </a:bodyPr>
          <a:lstStyle>
            <a:lvl1pPr algn="ctr">
              <a:defRPr sz="4000" b="1" i="0" cap="all" baseline="0">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sp>
        <p:nvSpPr>
          <p:cNvPr id="3" name="Subtitle 2"/>
          <p:cNvSpPr>
            <a:spLocks noGrp="1"/>
          </p:cNvSpPr>
          <p:nvPr>
            <p:ph type="subTitle" idx="1"/>
          </p:nvPr>
        </p:nvSpPr>
        <p:spPr>
          <a:xfrm>
            <a:off x="1524000" y="4926144"/>
            <a:ext cx="9144000" cy="497910"/>
          </a:xfrm>
        </p:spPr>
        <p:txBody>
          <a:bodyPr>
            <a:normAutofit/>
          </a:bodyPr>
          <a:lstStyle>
            <a:lvl1pPr marL="0" indent="0" algn="ctr">
              <a:buNone/>
              <a:defRPr sz="20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Date Placeholder 3">
            <a:extLst>
              <a:ext uri="{FF2B5EF4-FFF2-40B4-BE49-F238E27FC236}">
                <a16:creationId xmlns:a16="http://schemas.microsoft.com/office/drawing/2014/main" id="{8B4ECC89-CCDC-FD46-988F-803D2E157B3D}"/>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48D9B3AE-D828-7741-9F91-6433149EB7F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C0BCF3A-C823-F447-AC9C-C925E6E6D64B}"/>
              </a:ext>
            </a:extLst>
          </p:cNvPr>
          <p:cNvSpPr>
            <a:spLocks noGrp="1"/>
          </p:cNvSpPr>
          <p:nvPr>
            <p:ph type="sldNum" sz="quarter" idx="12"/>
          </p:nvPr>
        </p:nvSpPr>
        <p:spPr/>
        <p:txBody>
          <a:bodyPr/>
          <a:lstStyle>
            <a:lvl1pPr>
              <a:defRPr/>
            </a:lvl1pPr>
          </a:lstStyle>
          <a:p>
            <a:pPr>
              <a:defRPr/>
            </a:pPr>
            <a:fld id="{65C5D0AC-F82D-3249-92CB-9A0FEA5FE2A9}" type="slidenum">
              <a:rPr lang="en-US" altLang="en-US"/>
              <a:pPr>
                <a:defRPr/>
              </a:pPr>
              <a:t>‹#›</a:t>
            </a:fld>
            <a:endParaRPr lang="en-US" altLang="en-US"/>
          </a:p>
        </p:txBody>
      </p:sp>
    </p:spTree>
    <p:extLst>
      <p:ext uri="{BB962C8B-B14F-4D97-AF65-F5344CB8AC3E}">
        <p14:creationId xmlns:p14="http://schemas.microsoft.com/office/powerpoint/2010/main" val="2407087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273" y="3757808"/>
            <a:ext cx="10604665" cy="967179"/>
          </a:xfrm>
        </p:spPr>
        <p:txBody>
          <a:bodyPr anchor="b">
            <a:normAutofit/>
          </a:bodyPr>
          <a:lstStyle>
            <a:lvl1pPr algn="ctr">
              <a:defRPr sz="4000" b="1" i="0" cap="all" baseline="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4926144"/>
            <a:ext cx="9144000" cy="497910"/>
          </a:xfrm>
        </p:spPr>
        <p:txBody>
          <a:bodyPr>
            <a:normAutofit/>
          </a:bodyPr>
          <a:lstStyle>
            <a:lvl1pPr marL="0" indent="0" algn="ctr">
              <a:buNone/>
              <a:defRPr sz="20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C2A3E472-02EB-46AC-9BF3-4210258E8AF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9C0C2C3-AECE-4EBA-82D5-2553C83D236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5FAC54E-DD9B-413E-B441-897DA9C1F25F}"/>
              </a:ext>
            </a:extLst>
          </p:cNvPr>
          <p:cNvSpPr>
            <a:spLocks noGrp="1"/>
          </p:cNvSpPr>
          <p:nvPr>
            <p:ph type="sldNum" sz="quarter" idx="12"/>
          </p:nvPr>
        </p:nvSpPr>
        <p:spPr/>
        <p:txBody>
          <a:bodyPr/>
          <a:lstStyle>
            <a:lvl1pPr>
              <a:defRPr/>
            </a:lvl1pPr>
          </a:lstStyle>
          <a:p>
            <a:pPr>
              <a:defRPr/>
            </a:pPr>
            <a:fld id="{973D34C1-6E36-4173-89AA-137D4FD81CCB}" type="slidenum">
              <a:rPr lang="en-US"/>
              <a:pPr>
                <a:defRPr/>
              </a:pPr>
              <a:t>‹#›</a:t>
            </a:fld>
            <a:endParaRPr lang="en-US"/>
          </a:p>
        </p:txBody>
      </p:sp>
    </p:spTree>
    <p:extLst>
      <p:ext uri="{BB962C8B-B14F-4D97-AF65-F5344CB8AC3E}">
        <p14:creationId xmlns:p14="http://schemas.microsoft.com/office/powerpoint/2010/main" val="2936882109"/>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rgbClr val="34898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3DCBB5-1336-41B3-BF1A-E2DAB911AB95}"/>
              </a:ext>
            </a:extLst>
          </p:cNvPr>
          <p:cNvSpPr/>
          <p:nvPr userDrawn="1"/>
        </p:nvSpPr>
        <p:spPr>
          <a:xfrm>
            <a:off x="0" y="6042025"/>
            <a:ext cx="12192000" cy="81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A7FC5B57-227F-4824-ACCB-1324E5571FA2}"/>
              </a:ext>
            </a:extLst>
          </p:cNvPr>
          <p:cNvSpPr/>
          <p:nvPr userDrawn="1"/>
        </p:nvSpPr>
        <p:spPr>
          <a:xfrm>
            <a:off x="11376025" y="6186488"/>
            <a:ext cx="522288" cy="6715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Slide Number Placeholder 6">
            <a:extLst>
              <a:ext uri="{FF2B5EF4-FFF2-40B4-BE49-F238E27FC236}">
                <a16:creationId xmlns:a16="http://schemas.microsoft.com/office/drawing/2014/main" id="{4C68ADBF-D754-4FC5-9C4D-A9A21A35960F}"/>
              </a:ext>
            </a:extLst>
          </p:cNvPr>
          <p:cNvSpPr txBox="1">
            <a:spLocks/>
          </p:cNvSpPr>
          <p:nvPr userDrawn="1"/>
        </p:nvSpPr>
        <p:spPr>
          <a:xfrm>
            <a:off x="11376025" y="6356350"/>
            <a:ext cx="517525" cy="365125"/>
          </a:xfrm>
          <a:prstGeom prst="rect">
            <a:avLst/>
          </a:prstGeom>
        </p:spPr>
        <p:txBody>
          <a:bodyPr lIns="0" tIns="0" rIns="0" bIns="0" anchor="ctr"/>
          <a:lstStyle>
            <a:defPPr>
              <a:defRPr lang="en-US"/>
            </a:defPPr>
            <a:lvl1pPr marL="0" algn="ctr" defTabSz="914400" rtl="0" eaLnBrk="1" latinLnBrk="0" hangingPunct="1">
              <a:defRPr sz="1200" b="1" i="0" kern="1200" baseline="0">
                <a:solidFill>
                  <a:schemeClr val="bg2"/>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31A8604C-1799-4BD2-8548-41B3002F8C11}" type="slidenum">
              <a:rPr lang="en-US" smtClean="0"/>
              <a:pPr fontAlgn="auto">
                <a:spcBef>
                  <a:spcPts val="0"/>
                </a:spcBef>
                <a:spcAft>
                  <a:spcPts val="0"/>
                </a:spcAft>
                <a:defRPr/>
              </a:pPr>
              <a:t>‹#›</a:t>
            </a:fld>
            <a:endParaRPr lang="en-US" dirty="0"/>
          </a:p>
        </p:txBody>
      </p:sp>
      <p:pic>
        <p:nvPicPr>
          <p:cNvPr id="7" name="Picture 9">
            <a:extLst>
              <a:ext uri="{FF2B5EF4-FFF2-40B4-BE49-F238E27FC236}">
                <a16:creationId xmlns:a16="http://schemas.microsoft.com/office/drawing/2014/main" id="{750D32A6-359C-4580-83FD-7C3BD5A7D3A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288" y="6245225"/>
            <a:ext cx="184943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31273" y="2516837"/>
            <a:ext cx="10604665" cy="967179"/>
          </a:xfrm>
        </p:spPr>
        <p:txBody>
          <a:bodyPr anchor="b">
            <a:normAutofit/>
          </a:bodyPr>
          <a:lstStyle>
            <a:lvl1pPr algn="l">
              <a:defRPr sz="4000" b="1" i="0" cap="all" baseline="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16" name="Text Placeholder 15"/>
          <p:cNvSpPr>
            <a:spLocks noGrp="1"/>
          </p:cNvSpPr>
          <p:nvPr>
            <p:ph type="body" sz="quarter" idx="10"/>
          </p:nvPr>
        </p:nvSpPr>
        <p:spPr>
          <a:xfrm>
            <a:off x="836613" y="3657801"/>
            <a:ext cx="10599737" cy="644525"/>
          </a:xfrm>
        </p:spPr>
        <p:txBody>
          <a:bodyPr>
            <a:normAutofit/>
          </a:bodyPr>
          <a:lstStyle>
            <a:lvl1pPr>
              <a:defRPr sz="20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2198946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ne Coulm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FEB3DD9-689B-4C1D-962B-91F104E0B4C6}"/>
              </a:ext>
            </a:extLst>
          </p:cNvPr>
          <p:cNvSpPr/>
          <p:nvPr userDrawn="1"/>
        </p:nvSpPr>
        <p:spPr>
          <a:xfrm>
            <a:off x="11376025" y="6186488"/>
            <a:ext cx="522288" cy="6715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 name="Picture 7">
            <a:extLst>
              <a:ext uri="{FF2B5EF4-FFF2-40B4-BE49-F238E27FC236}">
                <a16:creationId xmlns:a16="http://schemas.microsoft.com/office/drawing/2014/main" id="{88C49C39-721D-4676-A8F1-A0746FF2280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288" y="6245225"/>
            <a:ext cx="184943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948C2052-2B29-4713-B071-A8BE20211E24}"/>
              </a:ext>
            </a:extLst>
          </p:cNvPr>
          <p:cNvSpPr/>
          <p:nvPr userDrawn="1"/>
        </p:nvSpPr>
        <p:spPr>
          <a:xfrm>
            <a:off x="0" y="214313"/>
            <a:ext cx="831850" cy="403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826325" y="278297"/>
            <a:ext cx="10544040" cy="327346"/>
          </a:xfrm>
        </p:spPr>
        <p:txBody>
          <a:bodyPr tIns="0" bIns="0">
            <a:normAutofit/>
          </a:bodyPr>
          <a:lstStyle>
            <a:lvl1pPr>
              <a:defRPr sz="2000" b="1" i="0" baseline="0">
                <a:solidFill>
                  <a:schemeClr val="accent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13" name="Content Placeholder 2"/>
          <p:cNvSpPr>
            <a:spLocks noGrp="1"/>
          </p:cNvSpPr>
          <p:nvPr>
            <p:ph sz="half" idx="1"/>
          </p:nvPr>
        </p:nvSpPr>
        <p:spPr>
          <a:xfrm>
            <a:off x="838199" y="1825625"/>
            <a:ext cx="10512287" cy="4351338"/>
          </a:xfrm>
        </p:spPr>
        <p:txBody>
          <a:bodyPr/>
          <a:lstStyle>
            <a:lvl1pPr>
              <a:defRPr b="1">
                <a:solidFill>
                  <a:schemeClr val="tx2"/>
                </a:solidFill>
              </a:defRPr>
            </a:lvl1pPr>
            <a:lvl2pPr>
              <a:defRPr b="0" i="0">
                <a:solidFill>
                  <a:schemeClr val="tx2"/>
                </a:solidFill>
                <a:latin typeface="Palatino" pitchFamily="2" charset="77"/>
                <a:ea typeface="Palatino" pitchFamily="2" charset="77"/>
              </a:defRPr>
            </a:lvl2pPr>
            <a:lvl3pPr>
              <a:defRPr b="0" i="0">
                <a:solidFill>
                  <a:schemeClr val="tx2"/>
                </a:solidFill>
                <a:latin typeface="Palatino" pitchFamily="2" charset="77"/>
                <a:ea typeface="Palatino" pitchFamily="2" charset="77"/>
              </a:defRPr>
            </a:lvl3pPr>
            <a:lvl4pPr>
              <a:defRPr b="0" i="0">
                <a:solidFill>
                  <a:schemeClr val="tx2"/>
                </a:solidFill>
                <a:latin typeface="Palatino" pitchFamily="2" charset="77"/>
                <a:ea typeface="Palatino" pitchFamily="2" charset="77"/>
              </a:defRPr>
            </a:lvl4pPr>
            <a:lvl5pPr>
              <a:defRPr b="0" i="0">
                <a:solidFill>
                  <a:schemeClr val="tx2"/>
                </a:solidFill>
                <a:latin typeface="Palatino" pitchFamily="2" charset="77"/>
                <a:ea typeface="Palatino"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17"/>
          <p:cNvSpPr>
            <a:spLocks noGrp="1"/>
          </p:cNvSpPr>
          <p:nvPr>
            <p:ph type="body" sz="quarter" idx="14"/>
          </p:nvPr>
        </p:nvSpPr>
        <p:spPr>
          <a:xfrm>
            <a:off x="834887" y="655362"/>
            <a:ext cx="10515600" cy="1014412"/>
          </a:xfrm>
        </p:spPr>
        <p:txBody>
          <a:bodyPr anchor="b">
            <a:normAutofit/>
          </a:bodyPr>
          <a:lstStyle>
            <a:lvl1pPr>
              <a:defRPr sz="4400" b="1" i="0">
                <a:solidFill>
                  <a:schemeClr val="tx2"/>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8" name="Slide Number Placeholder 6">
            <a:extLst>
              <a:ext uri="{FF2B5EF4-FFF2-40B4-BE49-F238E27FC236}">
                <a16:creationId xmlns:a16="http://schemas.microsoft.com/office/drawing/2014/main" id="{2B528C65-2B63-4F45-BDBD-C99EC40178DF}"/>
              </a:ext>
            </a:extLst>
          </p:cNvPr>
          <p:cNvSpPr>
            <a:spLocks noGrp="1"/>
          </p:cNvSpPr>
          <p:nvPr>
            <p:ph type="sldNum" sz="quarter" idx="15"/>
          </p:nvPr>
        </p:nvSpPr>
        <p:spPr>
          <a:xfrm>
            <a:off x="11376025" y="6356350"/>
            <a:ext cx="517525" cy="365125"/>
          </a:xfrm>
        </p:spPr>
        <p:txBody>
          <a:bodyPr lIns="0" tIns="0" rIns="0" bIns="0"/>
          <a:lstStyle>
            <a:lvl1pPr algn="ctr">
              <a:defRPr b="1" i="0" baseline="0">
                <a:solidFill>
                  <a:schemeClr val="bg2"/>
                </a:solidFill>
                <a:latin typeface="Calibri" panose="020F0502020204030204" pitchFamily="34" charset="0"/>
                <a:cs typeface="Calibri" panose="020F0502020204030204" pitchFamily="34" charset="0"/>
              </a:defRPr>
            </a:lvl1pPr>
          </a:lstStyle>
          <a:p>
            <a:pPr>
              <a:defRPr/>
            </a:pPr>
            <a:fld id="{C2DCFF05-CDCB-443A-9E0C-668301915445}" type="slidenum">
              <a:rPr lang="en-US"/>
              <a:pPr>
                <a:defRPr/>
              </a:pPr>
              <a:t>‹#›</a:t>
            </a:fld>
            <a:endParaRPr lang="en-US" dirty="0"/>
          </a:p>
        </p:txBody>
      </p:sp>
    </p:spTree>
    <p:extLst>
      <p:ext uri="{BB962C8B-B14F-4D97-AF65-F5344CB8AC3E}">
        <p14:creationId xmlns:p14="http://schemas.microsoft.com/office/powerpoint/2010/main" val="10252984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CBB19B-4A11-40CE-9D2D-9CAD5A65BB4A}"/>
              </a:ext>
            </a:extLst>
          </p:cNvPr>
          <p:cNvSpPr/>
          <p:nvPr userDrawn="1"/>
        </p:nvSpPr>
        <p:spPr>
          <a:xfrm>
            <a:off x="11376025" y="6186488"/>
            <a:ext cx="522288" cy="6715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7">
            <a:extLst>
              <a:ext uri="{FF2B5EF4-FFF2-40B4-BE49-F238E27FC236}">
                <a16:creationId xmlns:a16="http://schemas.microsoft.com/office/drawing/2014/main" id="{728D1C66-222E-465F-B2D2-7CC1481C926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288" y="6245225"/>
            <a:ext cx="184943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C25913AE-08BC-4E23-8EDF-83F181B8E87C}"/>
              </a:ext>
            </a:extLst>
          </p:cNvPr>
          <p:cNvSpPr/>
          <p:nvPr userDrawn="1"/>
        </p:nvSpPr>
        <p:spPr>
          <a:xfrm>
            <a:off x="0" y="214313"/>
            <a:ext cx="831850" cy="403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Content Placeholder 2"/>
          <p:cNvSpPr>
            <a:spLocks noGrp="1"/>
          </p:cNvSpPr>
          <p:nvPr>
            <p:ph sz="half" idx="1"/>
          </p:nvPr>
        </p:nvSpPr>
        <p:spPr>
          <a:xfrm>
            <a:off x="838200" y="1825625"/>
            <a:ext cx="5181600" cy="4351338"/>
          </a:xfrm>
        </p:spPr>
        <p:txBody>
          <a:bodyPr/>
          <a:lstStyle>
            <a:lvl1pPr>
              <a:defRPr b="1">
                <a:solidFill>
                  <a:schemeClr val="tx2"/>
                </a:solidFill>
              </a:defRPr>
            </a:lvl1pPr>
            <a:lvl2pPr>
              <a:defRPr b="0" i="0">
                <a:solidFill>
                  <a:schemeClr val="tx2"/>
                </a:solidFill>
                <a:latin typeface="Palatino" pitchFamily="2" charset="77"/>
                <a:ea typeface="Palatino" pitchFamily="2" charset="77"/>
              </a:defRPr>
            </a:lvl2pPr>
            <a:lvl3pPr>
              <a:defRPr b="0" i="0">
                <a:solidFill>
                  <a:schemeClr val="tx2"/>
                </a:solidFill>
                <a:latin typeface="Palatino" pitchFamily="2" charset="77"/>
                <a:ea typeface="Palatino" pitchFamily="2" charset="77"/>
              </a:defRPr>
            </a:lvl3pPr>
            <a:lvl4pPr>
              <a:defRPr b="0" i="0">
                <a:solidFill>
                  <a:schemeClr val="tx2"/>
                </a:solidFill>
                <a:latin typeface="Palatino" pitchFamily="2" charset="77"/>
                <a:ea typeface="Palatino" pitchFamily="2" charset="77"/>
              </a:defRPr>
            </a:lvl4pPr>
            <a:lvl5pPr>
              <a:defRPr b="0" i="0">
                <a:solidFill>
                  <a:schemeClr val="tx2"/>
                </a:solidFill>
                <a:latin typeface="Palatino" pitchFamily="2" charset="77"/>
                <a:ea typeface="Palatino"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b="1">
                <a:solidFill>
                  <a:schemeClr val="tx2"/>
                </a:solidFill>
              </a:defRPr>
            </a:lvl1pPr>
            <a:lvl2pPr>
              <a:defRPr b="0" i="0">
                <a:solidFill>
                  <a:schemeClr val="tx2"/>
                </a:solidFill>
                <a:latin typeface="Palatino" pitchFamily="2" charset="77"/>
                <a:ea typeface="Palatino" pitchFamily="2" charset="77"/>
              </a:defRPr>
            </a:lvl2pPr>
            <a:lvl3pPr>
              <a:defRPr b="0" i="0">
                <a:solidFill>
                  <a:schemeClr val="tx2"/>
                </a:solidFill>
                <a:latin typeface="Palatino" pitchFamily="2" charset="77"/>
                <a:ea typeface="Palatino" pitchFamily="2" charset="77"/>
              </a:defRPr>
            </a:lvl3pPr>
            <a:lvl4pPr>
              <a:defRPr b="0" i="0">
                <a:solidFill>
                  <a:schemeClr val="tx2"/>
                </a:solidFill>
                <a:latin typeface="Palatino" pitchFamily="2" charset="77"/>
                <a:ea typeface="Palatino" pitchFamily="2" charset="77"/>
              </a:defRPr>
            </a:lvl4pPr>
            <a:lvl5pPr>
              <a:defRPr b="0" i="0">
                <a:solidFill>
                  <a:schemeClr val="tx2"/>
                </a:solidFill>
                <a:latin typeface="Palatino" pitchFamily="2" charset="77"/>
                <a:ea typeface="Palatino"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p:cNvSpPr>
            <a:spLocks noGrp="1"/>
          </p:cNvSpPr>
          <p:nvPr>
            <p:ph type="title"/>
          </p:nvPr>
        </p:nvSpPr>
        <p:spPr>
          <a:xfrm>
            <a:off x="826325" y="278297"/>
            <a:ext cx="10544040" cy="327346"/>
          </a:xfrm>
        </p:spPr>
        <p:txBody>
          <a:bodyPr tIns="0" bIns="0">
            <a:normAutofit/>
          </a:bodyPr>
          <a:lstStyle>
            <a:lvl1pPr>
              <a:defRPr sz="2000" b="1" i="0" baseline="0">
                <a:solidFill>
                  <a:schemeClr val="accent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15" name="Text Placeholder 17"/>
          <p:cNvSpPr>
            <a:spLocks noGrp="1"/>
          </p:cNvSpPr>
          <p:nvPr>
            <p:ph type="body" sz="quarter" idx="14"/>
          </p:nvPr>
        </p:nvSpPr>
        <p:spPr>
          <a:xfrm>
            <a:off x="834887" y="655362"/>
            <a:ext cx="10515600" cy="1014412"/>
          </a:xfrm>
        </p:spPr>
        <p:txBody>
          <a:bodyPr anchor="b">
            <a:normAutofit/>
          </a:bodyPr>
          <a:lstStyle>
            <a:lvl1pPr>
              <a:defRPr sz="4400" b="1" i="0">
                <a:solidFill>
                  <a:schemeClr val="tx2"/>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9" name="Slide Number Placeholder 6">
            <a:extLst>
              <a:ext uri="{FF2B5EF4-FFF2-40B4-BE49-F238E27FC236}">
                <a16:creationId xmlns:a16="http://schemas.microsoft.com/office/drawing/2014/main" id="{810CC162-7909-4E08-BBCE-EA49FFCD47F6}"/>
              </a:ext>
            </a:extLst>
          </p:cNvPr>
          <p:cNvSpPr>
            <a:spLocks noGrp="1"/>
          </p:cNvSpPr>
          <p:nvPr>
            <p:ph type="sldNum" sz="quarter" idx="15"/>
          </p:nvPr>
        </p:nvSpPr>
        <p:spPr>
          <a:xfrm>
            <a:off x="11376025" y="6356350"/>
            <a:ext cx="517525" cy="365125"/>
          </a:xfrm>
        </p:spPr>
        <p:txBody>
          <a:bodyPr lIns="0" tIns="0" rIns="0" bIns="0"/>
          <a:lstStyle>
            <a:lvl1pPr algn="ctr">
              <a:defRPr b="1" i="0" baseline="0">
                <a:solidFill>
                  <a:schemeClr val="bg2"/>
                </a:solidFill>
                <a:latin typeface="Calibri" panose="020F0502020204030204" pitchFamily="34" charset="0"/>
                <a:cs typeface="Calibri" panose="020F0502020204030204" pitchFamily="34" charset="0"/>
              </a:defRPr>
            </a:lvl1pPr>
          </a:lstStyle>
          <a:p>
            <a:pPr>
              <a:defRPr/>
            </a:pPr>
            <a:fld id="{826C7063-83D2-4AF6-9FCF-9E93D8022095}" type="slidenum">
              <a:rPr lang="en-US"/>
              <a:pPr>
                <a:defRPr/>
              </a:pPr>
              <a:t>‹#›</a:t>
            </a:fld>
            <a:endParaRPr lang="en-US" dirty="0"/>
          </a:p>
        </p:txBody>
      </p:sp>
    </p:spTree>
    <p:extLst>
      <p:ext uri="{BB962C8B-B14F-4D97-AF65-F5344CB8AC3E}">
        <p14:creationId xmlns:p14="http://schemas.microsoft.com/office/powerpoint/2010/main" val="30736796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s w/ Pictur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D548BA-8161-4BC1-8F71-7866326E5324}"/>
              </a:ext>
            </a:extLst>
          </p:cNvPr>
          <p:cNvSpPr/>
          <p:nvPr userDrawn="1"/>
        </p:nvSpPr>
        <p:spPr>
          <a:xfrm>
            <a:off x="11376025" y="6186488"/>
            <a:ext cx="522288" cy="6715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7">
            <a:extLst>
              <a:ext uri="{FF2B5EF4-FFF2-40B4-BE49-F238E27FC236}">
                <a16:creationId xmlns:a16="http://schemas.microsoft.com/office/drawing/2014/main" id="{6A05CA56-C388-425D-A246-CCAFA75A22B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288" y="6245225"/>
            <a:ext cx="184943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1C71E579-6C26-44FA-A600-D47D525798A4}"/>
              </a:ext>
            </a:extLst>
          </p:cNvPr>
          <p:cNvSpPr/>
          <p:nvPr userDrawn="1"/>
        </p:nvSpPr>
        <p:spPr>
          <a:xfrm>
            <a:off x="0" y="214313"/>
            <a:ext cx="831850" cy="403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Content Placeholder 3"/>
          <p:cNvSpPr>
            <a:spLocks noGrp="1"/>
          </p:cNvSpPr>
          <p:nvPr>
            <p:ph sz="half" idx="2"/>
          </p:nvPr>
        </p:nvSpPr>
        <p:spPr>
          <a:xfrm>
            <a:off x="6172200" y="1825625"/>
            <a:ext cx="5181600" cy="4351338"/>
          </a:xfrm>
        </p:spPr>
        <p:txBody>
          <a:bodyPr/>
          <a:lstStyle>
            <a:lvl1pPr>
              <a:defRPr b="1">
                <a:solidFill>
                  <a:schemeClr val="tx2"/>
                </a:solidFill>
              </a:defRPr>
            </a:lvl1pPr>
            <a:lvl2pPr>
              <a:defRPr b="0" i="0">
                <a:solidFill>
                  <a:schemeClr val="tx2"/>
                </a:solidFill>
                <a:latin typeface="Palatino" pitchFamily="2" charset="77"/>
                <a:ea typeface="Palatino" pitchFamily="2" charset="77"/>
              </a:defRPr>
            </a:lvl2pPr>
            <a:lvl3pPr>
              <a:defRPr b="0" i="0">
                <a:solidFill>
                  <a:schemeClr val="tx2"/>
                </a:solidFill>
                <a:latin typeface="Palatino" pitchFamily="2" charset="77"/>
                <a:ea typeface="Palatino" pitchFamily="2" charset="77"/>
              </a:defRPr>
            </a:lvl3pPr>
            <a:lvl4pPr>
              <a:defRPr b="0" i="0">
                <a:solidFill>
                  <a:schemeClr val="tx2"/>
                </a:solidFill>
                <a:latin typeface="Palatino" pitchFamily="2" charset="77"/>
                <a:ea typeface="Palatino" pitchFamily="2" charset="77"/>
              </a:defRPr>
            </a:lvl4pPr>
            <a:lvl5pPr>
              <a:defRPr b="0" i="0">
                <a:solidFill>
                  <a:schemeClr val="tx2"/>
                </a:solidFill>
                <a:latin typeface="Palatino" pitchFamily="2" charset="77"/>
                <a:ea typeface="Palatino"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2"/>
          <p:cNvSpPr>
            <a:spLocks noGrp="1"/>
          </p:cNvSpPr>
          <p:nvPr>
            <p:ph type="pic" idx="13"/>
          </p:nvPr>
        </p:nvSpPr>
        <p:spPr>
          <a:xfrm>
            <a:off x="869606" y="1802433"/>
            <a:ext cx="5014359" cy="4141167"/>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15" name="Title 1"/>
          <p:cNvSpPr>
            <a:spLocks noGrp="1"/>
          </p:cNvSpPr>
          <p:nvPr>
            <p:ph type="title"/>
          </p:nvPr>
        </p:nvSpPr>
        <p:spPr>
          <a:xfrm>
            <a:off x="826325" y="278297"/>
            <a:ext cx="10544040" cy="327346"/>
          </a:xfrm>
        </p:spPr>
        <p:txBody>
          <a:bodyPr tIns="0" bIns="0">
            <a:normAutofit/>
          </a:bodyPr>
          <a:lstStyle>
            <a:lvl1pPr>
              <a:defRPr sz="2000" b="1" i="0" baseline="0">
                <a:solidFill>
                  <a:schemeClr val="accent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16" name="Text Placeholder 17"/>
          <p:cNvSpPr>
            <a:spLocks noGrp="1"/>
          </p:cNvSpPr>
          <p:nvPr>
            <p:ph type="body" sz="quarter" idx="14"/>
          </p:nvPr>
        </p:nvSpPr>
        <p:spPr>
          <a:xfrm>
            <a:off x="834887" y="655362"/>
            <a:ext cx="10515600" cy="1014412"/>
          </a:xfrm>
        </p:spPr>
        <p:txBody>
          <a:bodyPr anchor="b">
            <a:normAutofit/>
          </a:bodyPr>
          <a:lstStyle>
            <a:lvl1pPr>
              <a:defRPr sz="4400" b="1" i="0">
                <a:solidFill>
                  <a:schemeClr val="tx2"/>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9" name="Slide Number Placeholder 6">
            <a:extLst>
              <a:ext uri="{FF2B5EF4-FFF2-40B4-BE49-F238E27FC236}">
                <a16:creationId xmlns:a16="http://schemas.microsoft.com/office/drawing/2014/main" id="{1A3A96F4-2464-4C71-8474-A36D9AD95B4B}"/>
              </a:ext>
            </a:extLst>
          </p:cNvPr>
          <p:cNvSpPr>
            <a:spLocks noGrp="1"/>
          </p:cNvSpPr>
          <p:nvPr>
            <p:ph type="sldNum" sz="quarter" idx="15"/>
          </p:nvPr>
        </p:nvSpPr>
        <p:spPr>
          <a:xfrm>
            <a:off x="11376025" y="6356350"/>
            <a:ext cx="517525" cy="365125"/>
          </a:xfrm>
        </p:spPr>
        <p:txBody>
          <a:bodyPr lIns="0" tIns="0" rIns="0" bIns="0"/>
          <a:lstStyle>
            <a:lvl1pPr algn="ctr">
              <a:defRPr b="1" i="0" baseline="0">
                <a:solidFill>
                  <a:schemeClr val="bg2"/>
                </a:solidFill>
                <a:latin typeface="Calibri" panose="020F0502020204030204" pitchFamily="34" charset="0"/>
                <a:cs typeface="Calibri" panose="020F0502020204030204" pitchFamily="34" charset="0"/>
              </a:defRPr>
            </a:lvl1pPr>
          </a:lstStyle>
          <a:p>
            <a:pPr>
              <a:defRPr/>
            </a:pPr>
            <a:fld id="{3DC324DC-4BE1-43DD-B117-64799388CC66}" type="slidenum">
              <a:rPr lang="en-US"/>
              <a:pPr>
                <a:defRPr/>
              </a:pPr>
              <a:t>‹#›</a:t>
            </a:fld>
            <a:endParaRPr lang="en-US" dirty="0"/>
          </a:p>
        </p:txBody>
      </p:sp>
    </p:spTree>
    <p:extLst>
      <p:ext uri="{BB962C8B-B14F-4D97-AF65-F5344CB8AC3E}">
        <p14:creationId xmlns:p14="http://schemas.microsoft.com/office/powerpoint/2010/main" val="2262388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a:xfrm>
            <a:off x="4165600" y="6356354"/>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077200" y="6110131"/>
            <a:ext cx="248626" cy="246220"/>
          </a:xfrm>
        </p:spPr>
        <p:txBody>
          <a:bodyPr/>
          <a:lstStyle/>
          <a:p>
            <a:fld id="{0B58B117-A55C-B442-8365-37DD3E0DA542}" type="slidenum">
              <a:rPr lang="en-US" smtClean="0"/>
              <a:t>‹#›</a:t>
            </a:fld>
            <a:endParaRPr lang="en-US"/>
          </a:p>
        </p:txBody>
      </p:sp>
    </p:spTree>
    <p:extLst>
      <p:ext uri="{BB962C8B-B14F-4D97-AF65-F5344CB8AC3E}">
        <p14:creationId xmlns:p14="http://schemas.microsoft.com/office/powerpoint/2010/main" val="1825058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23" name="Title Text"/>
          <p:cNvSpPr txBox="1">
            <a:spLocks noGrp="1"/>
          </p:cNvSpPr>
          <p:nvPr>
            <p:ph type="title"/>
          </p:nvPr>
        </p:nvSpPr>
        <p:spPr>
          <a:xfrm>
            <a:off x="920750" y="476250"/>
            <a:ext cx="10536586" cy="789599"/>
          </a:xfrm>
          <a:prstGeom prst="rect">
            <a:avLst/>
          </a:prstGeom>
        </p:spPr>
        <p:txBody>
          <a:bodyPr anchor="t"/>
          <a:lstStyle/>
          <a:p>
            <a:r>
              <a:rPr lang="en-US"/>
              <a:t>Click to edit Master title style</a:t>
            </a:r>
            <a:endParaRPr/>
          </a:p>
        </p:txBody>
      </p:sp>
      <p:sp>
        <p:nvSpPr>
          <p:cNvPr id="24" name="Body Level One…"/>
          <p:cNvSpPr txBox="1">
            <a:spLocks noGrp="1"/>
          </p:cNvSpPr>
          <p:nvPr>
            <p:ph type="body" idx="1"/>
          </p:nvPr>
        </p:nvSpPr>
        <p:spPr>
          <a:xfrm>
            <a:off x="1595403" y="1422887"/>
            <a:ext cx="9118432" cy="4251011"/>
          </a:xfrm>
          <a:prstGeom prst="rect">
            <a:avLst/>
          </a:prstGeom>
        </p:spPr>
        <p:txBody>
          <a:bodyPr/>
          <a:lstStyle>
            <a:lvl1pPr marL="400050" indent="-400050">
              <a:spcBef>
                <a:spcPts val="650"/>
              </a:spcBef>
              <a:buSzPct val="100000"/>
              <a:buFont typeface="Arial"/>
              <a:buChar char="•"/>
              <a:defRPr sz="2800"/>
            </a:lvl1pPr>
            <a:lvl2pPr marL="628650" indent="-400050">
              <a:spcBef>
                <a:spcPts val="650"/>
              </a:spcBef>
              <a:buSzPct val="100000"/>
              <a:buFont typeface="Arial"/>
              <a:buChar char="–"/>
              <a:defRPr sz="2800"/>
            </a:lvl2pPr>
            <a:lvl3pPr marL="812800" indent="-355600">
              <a:spcBef>
                <a:spcPts val="650"/>
              </a:spcBef>
              <a:buSzPct val="100000"/>
              <a:buFont typeface="Arial"/>
              <a:buChar char="•"/>
              <a:defRPr sz="2800"/>
            </a:lvl3pPr>
            <a:lvl4pPr marL="1085850" indent="-400050">
              <a:spcBef>
                <a:spcPts val="650"/>
              </a:spcBef>
              <a:buSzPct val="100000"/>
              <a:buFont typeface="Arial"/>
              <a:buChar char="–"/>
              <a:defRPr sz="2800"/>
            </a:lvl4pPr>
            <a:lvl5pPr marL="1314450" indent="-400050">
              <a:spcBef>
                <a:spcPts val="650"/>
              </a:spcBef>
              <a:buSzPct val="100000"/>
              <a:buFont typeface="Arial"/>
              <a:buChar cha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pic>
        <p:nvPicPr>
          <p:cNvPr id="25" name="AM-5 theme logo-only FINAL.png" descr="AM-5 theme logo-only FINAL.png"/>
          <p:cNvPicPr>
            <a:picLocks noChangeAspect="1"/>
          </p:cNvPicPr>
          <p:nvPr/>
        </p:nvPicPr>
        <p:blipFill>
          <a:blip r:embed="rId2"/>
          <a:stretch>
            <a:fillRect/>
          </a:stretch>
        </p:blipFill>
        <p:spPr>
          <a:xfrm>
            <a:off x="190059" y="5990018"/>
            <a:ext cx="2082476" cy="571501"/>
          </a:xfrm>
          <a:prstGeom prst="rect">
            <a:avLst/>
          </a:prstGeom>
          <a:ln w="12700">
            <a:miter lim="400000"/>
          </a:ln>
        </p:spPr>
      </p:pic>
      <p:pic>
        <p:nvPicPr>
          <p:cNvPr id="26" name="SHI logo HK 3.5-in.png" descr="SHI logo HK 3.5-in.png"/>
          <p:cNvPicPr>
            <a:picLocks noChangeAspect="1"/>
          </p:cNvPicPr>
          <p:nvPr/>
        </p:nvPicPr>
        <p:blipFill>
          <a:blip r:embed="rId3"/>
          <a:stretch>
            <a:fillRect/>
          </a:stretch>
        </p:blipFill>
        <p:spPr>
          <a:xfrm>
            <a:off x="9074054" y="6029761"/>
            <a:ext cx="2298069" cy="573424"/>
          </a:xfrm>
          <a:prstGeom prst="rect">
            <a:avLst/>
          </a:prstGeom>
          <a:ln w="12700">
            <a:miter lim="400000"/>
          </a:ln>
        </p:spPr>
      </p:pic>
      <p:sp>
        <p:nvSpPr>
          <p:cNvPr id="27" name="Rectangle"/>
          <p:cNvSpPr/>
          <p:nvPr/>
        </p:nvSpPr>
        <p:spPr>
          <a:xfrm>
            <a:off x="-1" y="6664515"/>
            <a:ext cx="12192001" cy="193486"/>
          </a:xfrm>
          <a:prstGeom prst="rect">
            <a:avLst/>
          </a:prstGeom>
          <a:solidFill>
            <a:srgbClr val="000000"/>
          </a:solidFill>
          <a:ln w="12700">
            <a:miter lim="400000"/>
          </a:ln>
        </p:spPr>
        <p:txBody>
          <a:bodyPr tIns="45720" bIns="45720" anchor="ctr"/>
          <a:lstStyle/>
          <a:p>
            <a:pPr>
              <a:spcBef>
                <a:spcPts val="550"/>
              </a:spcBef>
              <a:defRPr sz="4800" b="1">
                <a:solidFill>
                  <a:srgbClr val="A6A6A6"/>
                </a:solidFill>
              </a:defRPr>
            </a:pPr>
            <a:endParaRPr sz="2400"/>
          </a:p>
        </p:txBody>
      </p:sp>
      <p:sp>
        <p:nvSpPr>
          <p:cNvPr id="28" name="Rectangle"/>
          <p:cNvSpPr/>
          <p:nvPr/>
        </p:nvSpPr>
        <p:spPr>
          <a:xfrm>
            <a:off x="8952299" y="6664515"/>
            <a:ext cx="2541579" cy="193486"/>
          </a:xfrm>
          <a:prstGeom prst="rect">
            <a:avLst/>
          </a:prstGeom>
          <a:solidFill>
            <a:srgbClr val="BD945B"/>
          </a:solidFill>
          <a:ln w="12700">
            <a:miter lim="400000"/>
          </a:ln>
        </p:spPr>
        <p:txBody>
          <a:bodyPr tIns="45720" bIns="45720" anchor="ctr"/>
          <a:lstStyle/>
          <a:p>
            <a:pPr>
              <a:spcBef>
                <a:spcPts val="550"/>
              </a:spcBef>
              <a:defRPr sz="4800" b="1">
                <a:solidFill>
                  <a:srgbClr val="A6A6A6"/>
                </a:solidFill>
              </a:defRPr>
            </a:pPr>
            <a:endParaRPr sz="2400"/>
          </a:p>
        </p:txBody>
      </p:sp>
      <p:sp>
        <p:nvSpPr>
          <p:cNvPr id="29" name="Slide Number"/>
          <p:cNvSpPr txBox="1">
            <a:spLocks noGrp="1"/>
          </p:cNvSpPr>
          <p:nvPr>
            <p:ph type="sldNum" sz="quarter" idx="2"/>
          </p:nvPr>
        </p:nvSpPr>
        <p:spPr>
          <a:xfrm>
            <a:off x="1935140" y="6488140"/>
            <a:ext cx="239053" cy="23333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8404626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chemeClr val="tx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61A72A0-1341-2D48-93B2-63EC7BC4D3DD}"/>
              </a:ext>
            </a:extLst>
          </p:cNvPr>
          <p:cNvGrpSpPr/>
          <p:nvPr userDrawn="1"/>
        </p:nvGrpSpPr>
        <p:grpSpPr>
          <a:xfrm>
            <a:off x="4960542" y="618173"/>
            <a:ext cx="2270916" cy="1718627"/>
            <a:chOff x="4622800" y="912813"/>
            <a:chExt cx="3035300" cy="2297112"/>
          </a:xfrm>
        </p:grpSpPr>
        <p:pic>
          <p:nvPicPr>
            <p:cNvPr id="4" name="Picture 6">
              <a:extLst>
                <a:ext uri="{FF2B5EF4-FFF2-40B4-BE49-F238E27FC236}">
                  <a16:creationId xmlns:a16="http://schemas.microsoft.com/office/drawing/2014/main" id="{4DB519BB-7AF5-5444-902E-8618E512E112}"/>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622800" y="912813"/>
              <a:ext cx="3035300" cy="191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D3187C54-BAF7-3642-9A21-A39F9DFF44D4}"/>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633913" y="3017838"/>
              <a:ext cx="3017837"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831273" y="3757808"/>
            <a:ext cx="10604665" cy="967179"/>
          </a:xfrm>
        </p:spPr>
        <p:txBody>
          <a:bodyPr anchor="b">
            <a:normAutofit/>
          </a:bodyPr>
          <a:lstStyle>
            <a:lvl1pPr algn="ctr">
              <a:defRPr sz="4000" b="1" i="0" cap="all" baseline="0">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sp>
        <p:nvSpPr>
          <p:cNvPr id="3" name="Subtitle 2"/>
          <p:cNvSpPr>
            <a:spLocks noGrp="1"/>
          </p:cNvSpPr>
          <p:nvPr>
            <p:ph type="subTitle" idx="1"/>
          </p:nvPr>
        </p:nvSpPr>
        <p:spPr>
          <a:xfrm>
            <a:off x="1524000" y="4926144"/>
            <a:ext cx="9144000" cy="497910"/>
          </a:xfrm>
        </p:spPr>
        <p:txBody>
          <a:bodyPr>
            <a:normAutofit/>
          </a:bodyPr>
          <a:lstStyle>
            <a:lvl1pPr marL="0" indent="0" algn="ctr">
              <a:buNone/>
              <a:defRPr sz="20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Date Placeholder 3">
            <a:extLst>
              <a:ext uri="{FF2B5EF4-FFF2-40B4-BE49-F238E27FC236}">
                <a16:creationId xmlns:a16="http://schemas.microsoft.com/office/drawing/2014/main" id="{1CE29E01-358F-3A40-9831-DBBA66B32C1F}"/>
              </a:ext>
            </a:extLst>
          </p:cNvPr>
          <p:cNvSpPr>
            <a:spLocks noGrp="1"/>
          </p:cNvSpPr>
          <p:nvPr>
            <p:ph type="dt" sz="half" idx="10"/>
          </p:nvPr>
        </p:nvSpPr>
        <p:spPr/>
        <p:txBody>
          <a:bodyPr/>
          <a:lstStyle>
            <a:lvl1pPr>
              <a:defRPr/>
            </a:lvl1pPr>
          </a:lstStyle>
          <a:p>
            <a:pPr>
              <a:defRPr/>
            </a:pPr>
            <a:endParaRPr lang="en-US"/>
          </a:p>
        </p:txBody>
      </p:sp>
      <p:sp>
        <p:nvSpPr>
          <p:cNvPr id="7" name="Footer Placeholder 4">
            <a:extLst>
              <a:ext uri="{FF2B5EF4-FFF2-40B4-BE49-F238E27FC236}">
                <a16:creationId xmlns:a16="http://schemas.microsoft.com/office/drawing/2014/main" id="{B2D80169-5F44-0945-A855-D9ECD29CB4E7}"/>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23429D8F-7A03-E24E-82F1-817EC8B3CD98}"/>
              </a:ext>
            </a:extLst>
          </p:cNvPr>
          <p:cNvSpPr>
            <a:spLocks noGrp="1"/>
          </p:cNvSpPr>
          <p:nvPr>
            <p:ph type="sldNum" sz="quarter" idx="12"/>
          </p:nvPr>
        </p:nvSpPr>
        <p:spPr/>
        <p:txBody>
          <a:bodyPr/>
          <a:lstStyle>
            <a:lvl1pPr>
              <a:defRPr/>
            </a:lvl1pPr>
          </a:lstStyle>
          <a:p>
            <a:pPr>
              <a:defRPr/>
            </a:pPr>
            <a:fld id="{BC707A55-5CDD-DE4C-B29B-22F75E1EE223}" type="slidenum">
              <a:rPr lang="en-US" altLang="en-US"/>
              <a:pPr>
                <a:defRPr/>
              </a:pPr>
              <a:t>‹#›</a:t>
            </a:fld>
            <a:endParaRPr lang="en-US" altLang="en-US"/>
          </a:p>
        </p:txBody>
      </p:sp>
    </p:spTree>
    <p:extLst>
      <p:ext uri="{BB962C8B-B14F-4D97-AF65-F5344CB8AC3E}">
        <p14:creationId xmlns:p14="http://schemas.microsoft.com/office/powerpoint/2010/main" val="3612733845"/>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273" y="3757808"/>
            <a:ext cx="10604665" cy="967179"/>
          </a:xfrm>
        </p:spPr>
        <p:txBody>
          <a:bodyPr anchor="b">
            <a:normAutofit/>
          </a:bodyPr>
          <a:lstStyle>
            <a:lvl1pPr algn="ctr">
              <a:defRPr sz="4000" b="1" i="0" cap="all" baseline="0">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sp>
        <p:nvSpPr>
          <p:cNvPr id="3" name="Subtitle 2"/>
          <p:cNvSpPr>
            <a:spLocks noGrp="1"/>
          </p:cNvSpPr>
          <p:nvPr>
            <p:ph type="subTitle" idx="1"/>
          </p:nvPr>
        </p:nvSpPr>
        <p:spPr>
          <a:xfrm>
            <a:off x="1524000" y="4926144"/>
            <a:ext cx="9144000" cy="497910"/>
          </a:xfrm>
        </p:spPr>
        <p:txBody>
          <a:bodyPr>
            <a:normAutofit/>
          </a:bodyPr>
          <a:lstStyle>
            <a:lvl1pPr marL="0" indent="0" algn="ctr">
              <a:buNone/>
              <a:defRPr sz="20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0EDC17-3110-1C45-8EC2-038258783B5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FA1AD477-3F48-CB4D-810B-CE448B9E2C9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2E479CB-EAE6-3A4F-B0E8-C49D958FBA2F}"/>
              </a:ext>
            </a:extLst>
          </p:cNvPr>
          <p:cNvSpPr>
            <a:spLocks noGrp="1"/>
          </p:cNvSpPr>
          <p:nvPr>
            <p:ph type="sldNum" sz="quarter" idx="12"/>
          </p:nvPr>
        </p:nvSpPr>
        <p:spPr/>
        <p:txBody>
          <a:bodyPr/>
          <a:lstStyle>
            <a:lvl1pPr>
              <a:defRPr/>
            </a:lvl1pPr>
          </a:lstStyle>
          <a:p>
            <a:pPr>
              <a:defRPr/>
            </a:pPr>
            <a:fld id="{318E1FDB-FE25-0A4B-8DCF-4F8F4626314C}" type="slidenum">
              <a:rPr lang="en-US" altLang="en-US"/>
              <a:pPr>
                <a:defRPr/>
              </a:pPr>
              <a:t>‹#›</a:t>
            </a:fld>
            <a:endParaRPr lang="en-US" altLang="en-US"/>
          </a:p>
        </p:txBody>
      </p:sp>
    </p:spTree>
    <p:extLst>
      <p:ext uri="{BB962C8B-B14F-4D97-AF65-F5344CB8AC3E}">
        <p14:creationId xmlns:p14="http://schemas.microsoft.com/office/powerpoint/2010/main" val="4090219893"/>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rgbClr val="34898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ED77622-51CD-1D45-AD2F-5193B229A34E}"/>
              </a:ext>
            </a:extLst>
          </p:cNvPr>
          <p:cNvSpPr/>
          <p:nvPr userDrawn="1"/>
        </p:nvSpPr>
        <p:spPr>
          <a:xfrm>
            <a:off x="0" y="6042025"/>
            <a:ext cx="12192000" cy="81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9140DE75-515F-1C46-A537-AAB029738620}"/>
              </a:ext>
            </a:extLst>
          </p:cNvPr>
          <p:cNvSpPr/>
          <p:nvPr userDrawn="1"/>
        </p:nvSpPr>
        <p:spPr>
          <a:xfrm>
            <a:off x="11376025" y="6186488"/>
            <a:ext cx="522288" cy="6715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Slide Number Placeholder 6">
            <a:extLst>
              <a:ext uri="{FF2B5EF4-FFF2-40B4-BE49-F238E27FC236}">
                <a16:creationId xmlns:a16="http://schemas.microsoft.com/office/drawing/2014/main" id="{FDF331B5-666A-D049-AD35-B1449DCFB8BB}"/>
              </a:ext>
            </a:extLst>
          </p:cNvPr>
          <p:cNvSpPr txBox="1">
            <a:spLocks/>
          </p:cNvSpPr>
          <p:nvPr userDrawn="1"/>
        </p:nvSpPr>
        <p:spPr>
          <a:xfrm>
            <a:off x="11376025" y="6356350"/>
            <a:ext cx="517525" cy="365125"/>
          </a:xfrm>
          <a:prstGeom prst="rect">
            <a:avLst/>
          </a:prstGeom>
        </p:spPr>
        <p:txBody>
          <a:bodyPr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D79C01B0-2717-B84A-A5F0-69F1D25E4276}" type="slidenum">
              <a:rPr lang="en-US" altLang="en-US" sz="1200" b="1" smtClean="0">
                <a:solidFill>
                  <a:schemeClr val="bg2"/>
                </a:solidFill>
                <a:cs typeface="Calibri" panose="020F0502020204030204" pitchFamily="34" charset="0"/>
              </a:rPr>
              <a:pPr algn="ctr" eaLnBrk="1" hangingPunct="1">
                <a:defRPr/>
              </a:pPr>
              <a:t>‹#›</a:t>
            </a:fld>
            <a:endParaRPr lang="en-US" altLang="en-US" sz="1200" b="1">
              <a:solidFill>
                <a:schemeClr val="bg2"/>
              </a:solidFill>
              <a:cs typeface="Calibri" panose="020F0502020204030204" pitchFamily="34" charset="0"/>
            </a:endParaRPr>
          </a:p>
        </p:txBody>
      </p:sp>
      <p:pic>
        <p:nvPicPr>
          <p:cNvPr id="7" name="Picture 9">
            <a:extLst>
              <a:ext uri="{FF2B5EF4-FFF2-40B4-BE49-F238E27FC236}">
                <a16:creationId xmlns:a16="http://schemas.microsoft.com/office/drawing/2014/main" id="{AD4AF6FA-7205-9048-8015-C0FF6DA7EF8B}"/>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395288" y="6245225"/>
            <a:ext cx="184943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31273" y="2516837"/>
            <a:ext cx="10604665" cy="967179"/>
          </a:xfrm>
        </p:spPr>
        <p:txBody>
          <a:bodyPr anchor="b">
            <a:normAutofit/>
          </a:bodyPr>
          <a:lstStyle>
            <a:lvl1pPr algn="l">
              <a:defRPr sz="4000" b="1" i="0" cap="all" baseline="0">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sp>
        <p:nvSpPr>
          <p:cNvPr id="16" name="Text Placeholder 15"/>
          <p:cNvSpPr>
            <a:spLocks noGrp="1"/>
          </p:cNvSpPr>
          <p:nvPr>
            <p:ph type="body" sz="quarter" idx="10"/>
          </p:nvPr>
        </p:nvSpPr>
        <p:spPr>
          <a:xfrm>
            <a:off x="836613" y="3657801"/>
            <a:ext cx="10599737" cy="644525"/>
          </a:xfrm>
        </p:spPr>
        <p:txBody>
          <a:bodyPr>
            <a:normAutofit/>
          </a:bodyPr>
          <a:lstStyle>
            <a:lvl1pPr>
              <a:defRPr sz="20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654117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ulm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A8E1690-F27B-CE46-8EC2-92E893DCB455}"/>
              </a:ext>
            </a:extLst>
          </p:cNvPr>
          <p:cNvSpPr/>
          <p:nvPr userDrawn="1"/>
        </p:nvSpPr>
        <p:spPr>
          <a:xfrm>
            <a:off x="11376025" y="6186488"/>
            <a:ext cx="522288" cy="6715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7CA8B112-AEC3-2A4C-A4A3-1C8C005335CA}"/>
              </a:ext>
            </a:extLst>
          </p:cNvPr>
          <p:cNvSpPr/>
          <p:nvPr userDrawn="1"/>
        </p:nvSpPr>
        <p:spPr>
          <a:xfrm>
            <a:off x="0" y="214313"/>
            <a:ext cx="831850" cy="403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826325" y="278297"/>
            <a:ext cx="10544040" cy="327346"/>
          </a:xfrm>
        </p:spPr>
        <p:txBody>
          <a:bodyPr tIns="0" bIns="0">
            <a:normAutofit/>
          </a:bodyPr>
          <a:lstStyle>
            <a:lvl1pPr>
              <a:defRPr sz="2000" b="1" i="0" baseline="0">
                <a:solidFill>
                  <a:schemeClr val="accent1"/>
                </a:solidFill>
                <a:latin typeface="Calibri" panose="020F0502020204030204" pitchFamily="34" charset="0"/>
                <a:cs typeface="Calibri" panose="020F0502020204030204" pitchFamily="34" charset="0"/>
              </a:defRPr>
            </a:lvl1pPr>
          </a:lstStyle>
          <a:p>
            <a:r>
              <a:rPr lang="en-US"/>
              <a:t>Click to edit Master title style</a:t>
            </a:r>
          </a:p>
        </p:txBody>
      </p:sp>
      <p:sp>
        <p:nvSpPr>
          <p:cNvPr id="13" name="Content Placeholder 2"/>
          <p:cNvSpPr>
            <a:spLocks noGrp="1"/>
          </p:cNvSpPr>
          <p:nvPr>
            <p:ph sz="half" idx="1"/>
          </p:nvPr>
        </p:nvSpPr>
        <p:spPr>
          <a:xfrm>
            <a:off x="838199" y="1825625"/>
            <a:ext cx="10512287" cy="4351338"/>
          </a:xfrm>
        </p:spPr>
        <p:txBody>
          <a:bodyPr/>
          <a:lstStyle>
            <a:lvl1pPr>
              <a:defRPr b="1">
                <a:solidFill>
                  <a:schemeClr val="tx2"/>
                </a:solidFill>
              </a:defRPr>
            </a:lvl1pPr>
            <a:lvl2pPr>
              <a:defRPr b="0" i="0">
                <a:solidFill>
                  <a:schemeClr val="tx2"/>
                </a:solidFill>
                <a:latin typeface="Palatino" pitchFamily="2" charset="77"/>
                <a:ea typeface="Palatino" pitchFamily="2" charset="77"/>
              </a:defRPr>
            </a:lvl2pPr>
            <a:lvl3pPr>
              <a:defRPr b="0" i="0">
                <a:solidFill>
                  <a:schemeClr val="tx2"/>
                </a:solidFill>
                <a:latin typeface="Palatino" pitchFamily="2" charset="77"/>
                <a:ea typeface="Palatino" pitchFamily="2" charset="77"/>
              </a:defRPr>
            </a:lvl3pPr>
            <a:lvl4pPr>
              <a:defRPr b="0" i="0">
                <a:solidFill>
                  <a:schemeClr val="tx2"/>
                </a:solidFill>
                <a:latin typeface="Palatino" pitchFamily="2" charset="77"/>
                <a:ea typeface="Palatino" pitchFamily="2" charset="77"/>
              </a:defRPr>
            </a:lvl4pPr>
            <a:lvl5pPr>
              <a:defRPr b="0" i="0">
                <a:solidFill>
                  <a:schemeClr val="tx2"/>
                </a:solidFill>
                <a:latin typeface="Palatino" pitchFamily="2" charset="77"/>
                <a:ea typeface="Palatino"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7"/>
          <p:cNvSpPr>
            <a:spLocks noGrp="1"/>
          </p:cNvSpPr>
          <p:nvPr>
            <p:ph type="body" sz="quarter" idx="14"/>
          </p:nvPr>
        </p:nvSpPr>
        <p:spPr>
          <a:xfrm>
            <a:off x="834887" y="655362"/>
            <a:ext cx="10515600" cy="1014412"/>
          </a:xfrm>
        </p:spPr>
        <p:txBody>
          <a:bodyPr anchor="b">
            <a:normAutofit/>
          </a:bodyPr>
          <a:lstStyle>
            <a:lvl1pPr>
              <a:defRPr sz="4400" b="1" i="0">
                <a:solidFill>
                  <a:schemeClr val="tx2"/>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8" name="Slide Number Placeholder 6">
            <a:extLst>
              <a:ext uri="{FF2B5EF4-FFF2-40B4-BE49-F238E27FC236}">
                <a16:creationId xmlns:a16="http://schemas.microsoft.com/office/drawing/2014/main" id="{B74551A2-4382-C34D-8484-8E22BA68D07B}"/>
              </a:ext>
            </a:extLst>
          </p:cNvPr>
          <p:cNvSpPr>
            <a:spLocks noGrp="1"/>
          </p:cNvSpPr>
          <p:nvPr>
            <p:ph type="sldNum" sz="quarter" idx="15"/>
          </p:nvPr>
        </p:nvSpPr>
        <p:spPr>
          <a:xfrm>
            <a:off x="11376025" y="6356350"/>
            <a:ext cx="517525" cy="365125"/>
          </a:xfrm>
        </p:spPr>
        <p:txBody>
          <a:bodyPr lIns="0" tIns="0" rIns="0" bIns="0"/>
          <a:lstStyle>
            <a:lvl1pPr algn="ctr">
              <a:defRPr b="1">
                <a:solidFill>
                  <a:schemeClr val="bg2"/>
                </a:solidFill>
                <a:cs typeface="Calibri" panose="020F0502020204030204" pitchFamily="34" charset="0"/>
              </a:defRPr>
            </a:lvl1pPr>
          </a:lstStyle>
          <a:p>
            <a:pPr>
              <a:defRPr/>
            </a:pPr>
            <a:fld id="{5BD639F8-DC92-5E4A-9959-71308E95D4C1}" type="slidenum">
              <a:rPr lang="en-US" altLang="en-US"/>
              <a:pPr>
                <a:defRPr/>
              </a:pPr>
              <a:t>‹#›</a:t>
            </a:fld>
            <a:endParaRPr lang="en-US" altLang="en-US"/>
          </a:p>
        </p:txBody>
      </p:sp>
      <p:pic>
        <p:nvPicPr>
          <p:cNvPr id="10" name="Picture 9">
            <a:extLst>
              <a:ext uri="{FF2B5EF4-FFF2-40B4-BE49-F238E27FC236}">
                <a16:creationId xmlns:a16="http://schemas.microsoft.com/office/drawing/2014/main" id="{404B1021-9EE4-4F40-B3EA-CB713B43877E}"/>
              </a:ext>
            </a:extLst>
          </p:cNvPr>
          <p:cNvPicPr>
            <a:picLocks noChangeAspect="1"/>
          </p:cNvPicPr>
          <p:nvPr userDrawn="1"/>
        </p:nvPicPr>
        <p:blipFill>
          <a:blip r:embed="rId2"/>
          <a:stretch>
            <a:fillRect/>
          </a:stretch>
        </p:blipFill>
        <p:spPr>
          <a:xfrm>
            <a:off x="10835640" y="182880"/>
            <a:ext cx="1164380" cy="1097280"/>
          </a:xfrm>
          <a:prstGeom prst="rect">
            <a:avLst/>
          </a:prstGeom>
        </p:spPr>
      </p:pic>
    </p:spTree>
    <p:extLst>
      <p:ext uri="{BB962C8B-B14F-4D97-AF65-F5344CB8AC3E}">
        <p14:creationId xmlns:p14="http://schemas.microsoft.com/office/powerpoint/2010/main" val="3003833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0A5721-08E2-4945-A6DB-84E25AB8FF08}"/>
              </a:ext>
            </a:extLst>
          </p:cNvPr>
          <p:cNvSpPr/>
          <p:nvPr userDrawn="1"/>
        </p:nvSpPr>
        <p:spPr>
          <a:xfrm>
            <a:off x="11376025" y="6186488"/>
            <a:ext cx="522288" cy="6715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a:extLst>
              <a:ext uri="{FF2B5EF4-FFF2-40B4-BE49-F238E27FC236}">
                <a16:creationId xmlns:a16="http://schemas.microsoft.com/office/drawing/2014/main" id="{DFDA2794-5D5F-0940-B165-313948C93FDB}"/>
              </a:ext>
            </a:extLst>
          </p:cNvPr>
          <p:cNvSpPr/>
          <p:nvPr userDrawn="1"/>
        </p:nvSpPr>
        <p:spPr>
          <a:xfrm>
            <a:off x="0" y="214313"/>
            <a:ext cx="831850" cy="403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Content Placeholder 2"/>
          <p:cNvSpPr>
            <a:spLocks noGrp="1"/>
          </p:cNvSpPr>
          <p:nvPr>
            <p:ph sz="half" idx="1"/>
          </p:nvPr>
        </p:nvSpPr>
        <p:spPr>
          <a:xfrm>
            <a:off x="838200" y="1825625"/>
            <a:ext cx="5181600" cy="4351338"/>
          </a:xfrm>
        </p:spPr>
        <p:txBody>
          <a:bodyPr/>
          <a:lstStyle>
            <a:lvl1pPr>
              <a:defRPr b="1">
                <a:solidFill>
                  <a:schemeClr val="tx2"/>
                </a:solidFill>
              </a:defRPr>
            </a:lvl1pPr>
            <a:lvl2pPr>
              <a:defRPr b="0" i="0">
                <a:solidFill>
                  <a:schemeClr val="tx2"/>
                </a:solidFill>
                <a:latin typeface="Palatino" pitchFamily="2" charset="77"/>
                <a:ea typeface="Palatino" pitchFamily="2" charset="77"/>
              </a:defRPr>
            </a:lvl2pPr>
            <a:lvl3pPr>
              <a:defRPr b="0" i="0">
                <a:solidFill>
                  <a:schemeClr val="tx2"/>
                </a:solidFill>
                <a:latin typeface="Palatino" pitchFamily="2" charset="77"/>
                <a:ea typeface="Palatino" pitchFamily="2" charset="77"/>
              </a:defRPr>
            </a:lvl3pPr>
            <a:lvl4pPr>
              <a:defRPr b="0" i="0">
                <a:solidFill>
                  <a:schemeClr val="tx2"/>
                </a:solidFill>
                <a:latin typeface="Palatino" pitchFamily="2" charset="77"/>
                <a:ea typeface="Palatino" pitchFamily="2" charset="77"/>
              </a:defRPr>
            </a:lvl4pPr>
            <a:lvl5pPr>
              <a:defRPr b="0" i="0">
                <a:solidFill>
                  <a:schemeClr val="tx2"/>
                </a:solidFill>
                <a:latin typeface="Palatino" pitchFamily="2" charset="77"/>
                <a:ea typeface="Palatino"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b="1">
                <a:solidFill>
                  <a:schemeClr val="tx2"/>
                </a:solidFill>
              </a:defRPr>
            </a:lvl1pPr>
            <a:lvl2pPr>
              <a:defRPr b="0" i="0">
                <a:solidFill>
                  <a:schemeClr val="tx2"/>
                </a:solidFill>
                <a:latin typeface="Palatino" pitchFamily="2" charset="77"/>
                <a:ea typeface="Palatino" pitchFamily="2" charset="77"/>
              </a:defRPr>
            </a:lvl2pPr>
            <a:lvl3pPr>
              <a:defRPr b="0" i="0">
                <a:solidFill>
                  <a:schemeClr val="tx2"/>
                </a:solidFill>
                <a:latin typeface="Palatino" pitchFamily="2" charset="77"/>
                <a:ea typeface="Palatino" pitchFamily="2" charset="77"/>
              </a:defRPr>
            </a:lvl3pPr>
            <a:lvl4pPr>
              <a:defRPr b="0" i="0">
                <a:solidFill>
                  <a:schemeClr val="tx2"/>
                </a:solidFill>
                <a:latin typeface="Palatino" pitchFamily="2" charset="77"/>
                <a:ea typeface="Palatino" pitchFamily="2" charset="77"/>
              </a:defRPr>
            </a:lvl4pPr>
            <a:lvl5pPr>
              <a:defRPr b="0" i="0">
                <a:solidFill>
                  <a:schemeClr val="tx2"/>
                </a:solidFill>
                <a:latin typeface="Palatino" pitchFamily="2" charset="77"/>
                <a:ea typeface="Palatino"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p:cNvSpPr>
            <a:spLocks noGrp="1"/>
          </p:cNvSpPr>
          <p:nvPr>
            <p:ph type="title"/>
          </p:nvPr>
        </p:nvSpPr>
        <p:spPr>
          <a:xfrm>
            <a:off x="826325" y="278297"/>
            <a:ext cx="10544040" cy="327346"/>
          </a:xfrm>
        </p:spPr>
        <p:txBody>
          <a:bodyPr tIns="0" bIns="0">
            <a:normAutofit/>
          </a:bodyPr>
          <a:lstStyle>
            <a:lvl1pPr>
              <a:defRPr sz="2000" b="1" i="0" baseline="0">
                <a:solidFill>
                  <a:schemeClr val="accent1"/>
                </a:solidFill>
                <a:latin typeface="Calibri" panose="020F0502020204030204" pitchFamily="34" charset="0"/>
                <a:cs typeface="Calibri" panose="020F0502020204030204" pitchFamily="34" charset="0"/>
              </a:defRPr>
            </a:lvl1pPr>
          </a:lstStyle>
          <a:p>
            <a:r>
              <a:rPr lang="en-US"/>
              <a:t>Click to edit Master title style</a:t>
            </a:r>
          </a:p>
        </p:txBody>
      </p:sp>
      <p:sp>
        <p:nvSpPr>
          <p:cNvPr id="15" name="Text Placeholder 17"/>
          <p:cNvSpPr>
            <a:spLocks noGrp="1"/>
          </p:cNvSpPr>
          <p:nvPr>
            <p:ph type="body" sz="quarter" idx="14"/>
          </p:nvPr>
        </p:nvSpPr>
        <p:spPr>
          <a:xfrm>
            <a:off x="834887" y="655362"/>
            <a:ext cx="10515600" cy="1014412"/>
          </a:xfrm>
        </p:spPr>
        <p:txBody>
          <a:bodyPr anchor="b">
            <a:normAutofit/>
          </a:bodyPr>
          <a:lstStyle>
            <a:lvl1pPr>
              <a:defRPr sz="4400" b="1" i="0">
                <a:solidFill>
                  <a:schemeClr val="tx2"/>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9" name="Slide Number Placeholder 6">
            <a:extLst>
              <a:ext uri="{FF2B5EF4-FFF2-40B4-BE49-F238E27FC236}">
                <a16:creationId xmlns:a16="http://schemas.microsoft.com/office/drawing/2014/main" id="{3F5A3182-9398-DA4D-80EC-74B10ADC7B03}"/>
              </a:ext>
            </a:extLst>
          </p:cNvPr>
          <p:cNvSpPr>
            <a:spLocks noGrp="1"/>
          </p:cNvSpPr>
          <p:nvPr>
            <p:ph type="sldNum" sz="quarter" idx="15"/>
          </p:nvPr>
        </p:nvSpPr>
        <p:spPr>
          <a:xfrm>
            <a:off x="11376025" y="6356350"/>
            <a:ext cx="517525" cy="365125"/>
          </a:xfrm>
        </p:spPr>
        <p:txBody>
          <a:bodyPr lIns="0" tIns="0" rIns="0" bIns="0"/>
          <a:lstStyle>
            <a:lvl1pPr algn="ctr">
              <a:defRPr b="1">
                <a:solidFill>
                  <a:schemeClr val="bg2"/>
                </a:solidFill>
                <a:cs typeface="Calibri" panose="020F0502020204030204" pitchFamily="34" charset="0"/>
              </a:defRPr>
            </a:lvl1pPr>
          </a:lstStyle>
          <a:p>
            <a:pPr>
              <a:defRPr/>
            </a:pPr>
            <a:fld id="{81707A25-1E78-5342-B831-9FE541F7D047}" type="slidenum">
              <a:rPr lang="en-US" altLang="en-US"/>
              <a:pPr>
                <a:defRPr/>
              </a:pPr>
              <a:t>‹#›</a:t>
            </a:fld>
            <a:endParaRPr lang="en-US" altLang="en-US"/>
          </a:p>
        </p:txBody>
      </p:sp>
      <p:pic>
        <p:nvPicPr>
          <p:cNvPr id="11" name="Picture 10">
            <a:extLst>
              <a:ext uri="{FF2B5EF4-FFF2-40B4-BE49-F238E27FC236}">
                <a16:creationId xmlns:a16="http://schemas.microsoft.com/office/drawing/2014/main" id="{367AC2A1-6B26-CB40-BEA4-36CC62263E97}"/>
              </a:ext>
            </a:extLst>
          </p:cNvPr>
          <p:cNvPicPr>
            <a:picLocks noChangeAspect="1"/>
          </p:cNvPicPr>
          <p:nvPr userDrawn="1"/>
        </p:nvPicPr>
        <p:blipFill>
          <a:blip r:embed="rId2"/>
          <a:stretch>
            <a:fillRect/>
          </a:stretch>
        </p:blipFill>
        <p:spPr>
          <a:xfrm>
            <a:off x="10835640" y="182880"/>
            <a:ext cx="1164380" cy="1097280"/>
          </a:xfrm>
          <a:prstGeom prst="rect">
            <a:avLst/>
          </a:prstGeom>
        </p:spPr>
      </p:pic>
    </p:spTree>
    <p:extLst>
      <p:ext uri="{BB962C8B-B14F-4D97-AF65-F5344CB8AC3E}">
        <p14:creationId xmlns:p14="http://schemas.microsoft.com/office/powerpoint/2010/main" val="3160274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s w/ Pictur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054BCCE-2F2E-154D-9A4B-11F0CEF9362F}"/>
              </a:ext>
            </a:extLst>
          </p:cNvPr>
          <p:cNvSpPr/>
          <p:nvPr userDrawn="1"/>
        </p:nvSpPr>
        <p:spPr>
          <a:xfrm>
            <a:off x="11376025" y="6186488"/>
            <a:ext cx="522288" cy="6715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a:extLst>
              <a:ext uri="{FF2B5EF4-FFF2-40B4-BE49-F238E27FC236}">
                <a16:creationId xmlns:a16="http://schemas.microsoft.com/office/drawing/2014/main" id="{68FFE38C-A1D8-4C44-AD87-EC3DF8001779}"/>
              </a:ext>
            </a:extLst>
          </p:cNvPr>
          <p:cNvSpPr/>
          <p:nvPr userDrawn="1"/>
        </p:nvSpPr>
        <p:spPr>
          <a:xfrm>
            <a:off x="0" y="214313"/>
            <a:ext cx="831850" cy="403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Content Placeholder 3"/>
          <p:cNvSpPr>
            <a:spLocks noGrp="1"/>
          </p:cNvSpPr>
          <p:nvPr>
            <p:ph sz="half" idx="2"/>
          </p:nvPr>
        </p:nvSpPr>
        <p:spPr>
          <a:xfrm>
            <a:off x="6172200" y="1825625"/>
            <a:ext cx="5181600" cy="4351338"/>
          </a:xfrm>
        </p:spPr>
        <p:txBody>
          <a:bodyPr/>
          <a:lstStyle>
            <a:lvl1pPr>
              <a:defRPr b="1">
                <a:solidFill>
                  <a:schemeClr val="tx2"/>
                </a:solidFill>
              </a:defRPr>
            </a:lvl1pPr>
            <a:lvl2pPr>
              <a:defRPr b="0" i="0">
                <a:solidFill>
                  <a:schemeClr val="tx2"/>
                </a:solidFill>
                <a:latin typeface="Palatino" pitchFamily="2" charset="77"/>
                <a:ea typeface="Palatino" pitchFamily="2" charset="77"/>
              </a:defRPr>
            </a:lvl2pPr>
            <a:lvl3pPr>
              <a:defRPr b="0" i="0">
                <a:solidFill>
                  <a:schemeClr val="tx2"/>
                </a:solidFill>
                <a:latin typeface="Palatino" pitchFamily="2" charset="77"/>
                <a:ea typeface="Palatino" pitchFamily="2" charset="77"/>
              </a:defRPr>
            </a:lvl3pPr>
            <a:lvl4pPr>
              <a:defRPr b="0" i="0">
                <a:solidFill>
                  <a:schemeClr val="tx2"/>
                </a:solidFill>
                <a:latin typeface="Palatino" pitchFamily="2" charset="77"/>
                <a:ea typeface="Palatino" pitchFamily="2" charset="77"/>
              </a:defRPr>
            </a:lvl4pPr>
            <a:lvl5pPr>
              <a:defRPr b="0" i="0">
                <a:solidFill>
                  <a:schemeClr val="tx2"/>
                </a:solidFill>
                <a:latin typeface="Palatino" pitchFamily="2" charset="77"/>
                <a:ea typeface="Palatino"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2"/>
          <p:cNvSpPr>
            <a:spLocks noGrp="1"/>
          </p:cNvSpPr>
          <p:nvPr>
            <p:ph type="pic" idx="13"/>
          </p:nvPr>
        </p:nvSpPr>
        <p:spPr>
          <a:xfrm>
            <a:off x="869606" y="1802433"/>
            <a:ext cx="5014359" cy="4141167"/>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15" name="Title 1"/>
          <p:cNvSpPr>
            <a:spLocks noGrp="1"/>
          </p:cNvSpPr>
          <p:nvPr>
            <p:ph type="title"/>
          </p:nvPr>
        </p:nvSpPr>
        <p:spPr>
          <a:xfrm>
            <a:off x="826325" y="278297"/>
            <a:ext cx="10544040" cy="327346"/>
          </a:xfrm>
        </p:spPr>
        <p:txBody>
          <a:bodyPr tIns="0" bIns="0">
            <a:normAutofit/>
          </a:bodyPr>
          <a:lstStyle>
            <a:lvl1pPr>
              <a:defRPr sz="2000" b="1" i="0" baseline="0">
                <a:solidFill>
                  <a:schemeClr val="accent1"/>
                </a:solidFill>
                <a:latin typeface="Calibri" panose="020F0502020204030204" pitchFamily="34" charset="0"/>
                <a:cs typeface="Calibri" panose="020F0502020204030204" pitchFamily="34" charset="0"/>
              </a:defRPr>
            </a:lvl1pPr>
          </a:lstStyle>
          <a:p>
            <a:r>
              <a:rPr lang="en-US"/>
              <a:t>Click to edit Master title style</a:t>
            </a:r>
          </a:p>
        </p:txBody>
      </p:sp>
      <p:sp>
        <p:nvSpPr>
          <p:cNvPr id="16" name="Text Placeholder 17"/>
          <p:cNvSpPr>
            <a:spLocks noGrp="1"/>
          </p:cNvSpPr>
          <p:nvPr>
            <p:ph type="body" sz="quarter" idx="14"/>
          </p:nvPr>
        </p:nvSpPr>
        <p:spPr>
          <a:xfrm>
            <a:off x="834887" y="655362"/>
            <a:ext cx="10515600" cy="1014412"/>
          </a:xfrm>
        </p:spPr>
        <p:txBody>
          <a:bodyPr anchor="b">
            <a:normAutofit/>
          </a:bodyPr>
          <a:lstStyle>
            <a:lvl1pPr>
              <a:defRPr sz="4400" b="1" i="0">
                <a:solidFill>
                  <a:schemeClr val="tx2"/>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9" name="Slide Number Placeholder 6">
            <a:extLst>
              <a:ext uri="{FF2B5EF4-FFF2-40B4-BE49-F238E27FC236}">
                <a16:creationId xmlns:a16="http://schemas.microsoft.com/office/drawing/2014/main" id="{37751CA8-64B1-5A41-93A8-7EF4F9D0BD92}"/>
              </a:ext>
            </a:extLst>
          </p:cNvPr>
          <p:cNvSpPr>
            <a:spLocks noGrp="1"/>
          </p:cNvSpPr>
          <p:nvPr>
            <p:ph type="sldNum" sz="quarter" idx="15"/>
          </p:nvPr>
        </p:nvSpPr>
        <p:spPr>
          <a:xfrm>
            <a:off x="11376025" y="6356350"/>
            <a:ext cx="517525" cy="365125"/>
          </a:xfrm>
        </p:spPr>
        <p:txBody>
          <a:bodyPr lIns="0" tIns="0" rIns="0" bIns="0"/>
          <a:lstStyle>
            <a:lvl1pPr algn="ctr">
              <a:defRPr b="1">
                <a:solidFill>
                  <a:schemeClr val="bg2"/>
                </a:solidFill>
                <a:cs typeface="Calibri" panose="020F0502020204030204" pitchFamily="34" charset="0"/>
              </a:defRPr>
            </a:lvl1pPr>
          </a:lstStyle>
          <a:p>
            <a:pPr>
              <a:defRPr/>
            </a:pPr>
            <a:fld id="{9BCF03A9-D8B5-054C-A3E4-8AC11E9FC619}" type="slidenum">
              <a:rPr lang="en-US" altLang="en-US"/>
              <a:pPr>
                <a:defRPr/>
              </a:pPr>
              <a:t>‹#›</a:t>
            </a:fld>
            <a:endParaRPr lang="en-US" altLang="en-US"/>
          </a:p>
        </p:txBody>
      </p:sp>
      <p:pic>
        <p:nvPicPr>
          <p:cNvPr id="11" name="Picture 10">
            <a:extLst>
              <a:ext uri="{FF2B5EF4-FFF2-40B4-BE49-F238E27FC236}">
                <a16:creationId xmlns:a16="http://schemas.microsoft.com/office/drawing/2014/main" id="{174AF952-5F80-824A-8322-276B46D94172}"/>
              </a:ext>
            </a:extLst>
          </p:cNvPr>
          <p:cNvPicPr>
            <a:picLocks noChangeAspect="1"/>
          </p:cNvPicPr>
          <p:nvPr userDrawn="1"/>
        </p:nvPicPr>
        <p:blipFill>
          <a:blip r:embed="rId2"/>
          <a:stretch>
            <a:fillRect/>
          </a:stretch>
        </p:blipFill>
        <p:spPr>
          <a:xfrm>
            <a:off x="10835640" y="182880"/>
            <a:ext cx="1164380" cy="1097280"/>
          </a:xfrm>
          <a:prstGeom prst="rect">
            <a:avLst/>
          </a:prstGeom>
        </p:spPr>
      </p:pic>
    </p:spTree>
    <p:extLst>
      <p:ext uri="{BB962C8B-B14F-4D97-AF65-F5344CB8AC3E}">
        <p14:creationId xmlns:p14="http://schemas.microsoft.com/office/powerpoint/2010/main" val="1395883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2"/>
        </a:solidFill>
        <a:effectLst/>
      </p:bgPr>
    </p:bg>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5D61A3FC-FFD4-455C-9855-6922CB47527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22800" y="1176338"/>
            <a:ext cx="3035300" cy="191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31273" y="3757808"/>
            <a:ext cx="10604665" cy="967179"/>
          </a:xfrm>
        </p:spPr>
        <p:txBody>
          <a:bodyPr anchor="b">
            <a:normAutofit/>
          </a:bodyPr>
          <a:lstStyle>
            <a:lvl1pPr algn="ctr">
              <a:defRPr sz="4000" b="1" i="0" cap="all" baseline="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4926144"/>
            <a:ext cx="9144000" cy="497910"/>
          </a:xfrm>
        </p:spPr>
        <p:txBody>
          <a:bodyPr>
            <a:normAutofit/>
          </a:bodyPr>
          <a:lstStyle>
            <a:lvl1pPr marL="0" indent="0" algn="ctr">
              <a:buNone/>
              <a:defRPr sz="20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966CF908-F667-47BA-A297-18F6613D51A5}"/>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B265A5A6-45B2-4EC8-B2DC-8C50901DB2A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F215515-0F70-4112-9D81-7205BA076726}"/>
              </a:ext>
            </a:extLst>
          </p:cNvPr>
          <p:cNvSpPr>
            <a:spLocks noGrp="1"/>
          </p:cNvSpPr>
          <p:nvPr>
            <p:ph type="sldNum" sz="quarter" idx="12"/>
          </p:nvPr>
        </p:nvSpPr>
        <p:spPr/>
        <p:txBody>
          <a:bodyPr/>
          <a:lstStyle>
            <a:lvl1pPr>
              <a:defRPr/>
            </a:lvl1pPr>
          </a:lstStyle>
          <a:p>
            <a:pPr>
              <a:defRPr/>
            </a:pPr>
            <a:fld id="{C84CB871-4CA8-4456-ADDD-AB32638281E5}" type="slidenum">
              <a:rPr lang="en-US"/>
              <a:pPr>
                <a:defRPr/>
              </a:pPr>
              <a:t>‹#›</a:t>
            </a:fld>
            <a:endParaRPr lang="en-US"/>
          </a:p>
        </p:txBody>
      </p:sp>
    </p:spTree>
    <p:extLst>
      <p:ext uri="{BB962C8B-B14F-4D97-AF65-F5344CB8AC3E}">
        <p14:creationId xmlns:p14="http://schemas.microsoft.com/office/powerpoint/2010/main" val="462401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chemeClr val="tx2"/>
        </a:solidFill>
        <a:effectLst/>
      </p:bgPr>
    </p:bg>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F949109D-58D8-43B0-A940-AB0AC6EC68A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22800" y="912813"/>
            <a:ext cx="3035300" cy="191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4C9DF612-D22D-4311-9A0B-CEEE6CD86E2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633913" y="3017838"/>
            <a:ext cx="3017837"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31273" y="3757808"/>
            <a:ext cx="10604665" cy="967179"/>
          </a:xfrm>
        </p:spPr>
        <p:txBody>
          <a:bodyPr anchor="b">
            <a:normAutofit/>
          </a:bodyPr>
          <a:lstStyle>
            <a:lvl1pPr algn="ctr">
              <a:defRPr sz="4000" b="1" i="0" cap="all" baseline="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4926144"/>
            <a:ext cx="9144000" cy="497910"/>
          </a:xfrm>
        </p:spPr>
        <p:txBody>
          <a:bodyPr>
            <a:normAutofit/>
          </a:bodyPr>
          <a:lstStyle>
            <a:lvl1pPr marL="0" indent="0" algn="ctr">
              <a:buNone/>
              <a:defRPr sz="20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Date Placeholder 3">
            <a:extLst>
              <a:ext uri="{FF2B5EF4-FFF2-40B4-BE49-F238E27FC236}">
                <a16:creationId xmlns:a16="http://schemas.microsoft.com/office/drawing/2014/main" id="{A90B093B-B81C-4DFE-BD13-A7C2EFE39EC0}"/>
              </a:ext>
            </a:extLst>
          </p:cNvPr>
          <p:cNvSpPr>
            <a:spLocks noGrp="1"/>
          </p:cNvSpPr>
          <p:nvPr>
            <p:ph type="dt" sz="half" idx="10"/>
          </p:nvPr>
        </p:nvSpPr>
        <p:spPr/>
        <p:txBody>
          <a:bodyPr/>
          <a:lstStyle>
            <a:lvl1pPr>
              <a:defRPr/>
            </a:lvl1pPr>
          </a:lstStyle>
          <a:p>
            <a:pPr>
              <a:defRPr/>
            </a:pPr>
            <a:endParaRPr lang="en-US"/>
          </a:p>
        </p:txBody>
      </p:sp>
      <p:sp>
        <p:nvSpPr>
          <p:cNvPr id="7" name="Footer Placeholder 4">
            <a:extLst>
              <a:ext uri="{FF2B5EF4-FFF2-40B4-BE49-F238E27FC236}">
                <a16:creationId xmlns:a16="http://schemas.microsoft.com/office/drawing/2014/main" id="{835F3674-E135-4B19-A2A6-931BBA6822DC}"/>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18F55C33-F40A-4D29-AE1A-EAFEA717BAB6}"/>
              </a:ext>
            </a:extLst>
          </p:cNvPr>
          <p:cNvSpPr>
            <a:spLocks noGrp="1"/>
          </p:cNvSpPr>
          <p:nvPr>
            <p:ph type="sldNum" sz="quarter" idx="12"/>
          </p:nvPr>
        </p:nvSpPr>
        <p:spPr/>
        <p:txBody>
          <a:bodyPr/>
          <a:lstStyle>
            <a:lvl1pPr>
              <a:defRPr/>
            </a:lvl1pPr>
          </a:lstStyle>
          <a:p>
            <a:pPr>
              <a:defRPr/>
            </a:pPr>
            <a:fld id="{364E4C27-FAF9-4594-A778-B7D6AA895A8B}" type="slidenum">
              <a:rPr lang="en-US"/>
              <a:pPr>
                <a:defRPr/>
              </a:pPr>
              <a:t>‹#›</a:t>
            </a:fld>
            <a:endParaRPr lang="en-US"/>
          </a:p>
        </p:txBody>
      </p:sp>
    </p:spTree>
    <p:extLst>
      <p:ext uri="{BB962C8B-B14F-4D97-AF65-F5344CB8AC3E}">
        <p14:creationId xmlns:p14="http://schemas.microsoft.com/office/powerpoint/2010/main" val="2524074129"/>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theme" Target="../theme/theme2.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E0DC811-BE43-2D43-9BB4-70E00E1BC5C6}"/>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747DEF6-2E2E-CE45-98BD-0B4B26577FF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A295842-6459-8342-A400-E0C3B1847A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5" name="Footer Placeholder 4">
            <a:extLst>
              <a:ext uri="{FF2B5EF4-FFF2-40B4-BE49-F238E27FC236}">
                <a16:creationId xmlns:a16="http://schemas.microsoft.com/office/drawing/2014/main" id="{40265A50-94AB-6049-9852-DB5CC46BD5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1C0D3C58-80C0-D347-8814-159234E279CC}"/>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F36A703F-EF3D-C241-B43A-C3DD7764D6B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algn="l" rtl="0" eaLnBrk="0" fontAlgn="base" hangingPunct="0">
        <a:lnSpc>
          <a:spcPct val="90000"/>
        </a:lnSpc>
        <a:spcBef>
          <a:spcPts val="1000"/>
        </a:spcBef>
        <a:spcAft>
          <a:spcPct val="0"/>
        </a:spcAft>
        <a:buFont typeface="Arial" panose="020B0604020202020204" pitchFamily="34" charset="0"/>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F2F6776-4A4E-4026-A27E-6E81E43F4C19}"/>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D1301B1D-7485-4C52-B9E5-EE44BD5D0C06}"/>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8A5DBE8-D406-4462-BA55-60D2C768D4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5" name="Footer Placeholder 4">
            <a:extLst>
              <a:ext uri="{FF2B5EF4-FFF2-40B4-BE49-F238E27FC236}">
                <a16:creationId xmlns:a16="http://schemas.microsoft.com/office/drawing/2014/main" id="{8F57E4FE-B256-4850-B32B-4202353EFF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D9A965DD-6576-45C0-93E3-3800AA932B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1486E814-AA9A-497B-BBA9-C55D37DC18B0}" type="slidenum">
              <a:rPr lang="en-US"/>
              <a:pPr>
                <a:defRPr/>
              </a:pPr>
              <a:t>‹#›</a:t>
            </a:fld>
            <a:endParaRPr lang="en-US"/>
          </a:p>
        </p:txBody>
      </p:sp>
    </p:spTree>
    <p:extLst>
      <p:ext uri="{BB962C8B-B14F-4D97-AF65-F5344CB8AC3E}">
        <p14:creationId xmlns:p14="http://schemas.microsoft.com/office/powerpoint/2010/main" val="3774964028"/>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Lst>
  <p:hf sldNum="0" hdr="0" ftr="0" dt="0"/>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algn="l" rtl="0" eaLnBrk="1" fontAlgn="base" hangingPunct="1">
        <a:lnSpc>
          <a:spcPct val="90000"/>
        </a:lnSpc>
        <a:spcBef>
          <a:spcPts val="1000"/>
        </a:spcBef>
        <a:spcAft>
          <a:spcPct val="0"/>
        </a:spcAft>
        <a:buFont typeface="Arial" panose="020B0604020202020204" pitchFamily="34" charset="0"/>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8.jp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 Id="rId5" Type="http://schemas.openxmlformats.org/officeDocument/2006/relationships/image" Target="../media/image30.jpe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6A20-5F89-44E0-B7AF-72A915BF7C25}"/>
              </a:ext>
            </a:extLst>
          </p:cNvPr>
          <p:cNvSpPr>
            <a:spLocks noGrp="1"/>
          </p:cNvSpPr>
          <p:nvPr>
            <p:ph type="ctrTitle"/>
          </p:nvPr>
        </p:nvSpPr>
        <p:spPr>
          <a:xfrm>
            <a:off x="404117" y="4799978"/>
            <a:ext cx="11383766" cy="966787"/>
          </a:xfrm>
        </p:spPr>
        <p:txBody>
          <a:bodyPr>
            <a:noAutofit/>
          </a:bodyPr>
          <a:lstStyle/>
          <a:p>
            <a:pPr>
              <a:defRPr/>
            </a:pPr>
            <a:r>
              <a:rPr lang="en-US" b="1" dirty="0">
                <a:solidFill>
                  <a:srgbClr val="CBA052"/>
                </a:solidFill>
              </a:rPr>
              <a:t>Measuring and assessing Soil Health</a:t>
            </a:r>
          </a:p>
        </p:txBody>
      </p:sp>
      <p:sp>
        <p:nvSpPr>
          <p:cNvPr id="3" name="Subtitle 2">
            <a:extLst>
              <a:ext uri="{FF2B5EF4-FFF2-40B4-BE49-F238E27FC236}">
                <a16:creationId xmlns:a16="http://schemas.microsoft.com/office/drawing/2014/main" id="{887C8A98-ADB1-4951-944E-1895A0411F90}"/>
              </a:ext>
            </a:extLst>
          </p:cNvPr>
          <p:cNvSpPr>
            <a:spLocks noGrp="1"/>
          </p:cNvSpPr>
          <p:nvPr>
            <p:ph type="subTitle" idx="1"/>
          </p:nvPr>
        </p:nvSpPr>
        <p:spPr>
          <a:xfrm>
            <a:off x="1658532" y="5766765"/>
            <a:ext cx="9105418" cy="881808"/>
          </a:xfrm>
        </p:spPr>
        <p:txBody>
          <a:bodyPr>
            <a:normAutofit/>
          </a:bodyPr>
          <a:lstStyle/>
          <a:p>
            <a:pPr eaLnBrk="1" hangingPunct="1">
              <a:defRPr/>
            </a:pPr>
            <a:r>
              <a:rPr lang="en-US" b="1" cap="none" dirty="0">
                <a:solidFill>
                  <a:schemeClr val="accent1"/>
                </a:solidFill>
              </a:rPr>
              <a:t>Cristine Morgan, PhD </a:t>
            </a:r>
          </a:p>
          <a:p>
            <a:pPr eaLnBrk="1" hangingPunct="1">
              <a:defRPr/>
            </a:pPr>
            <a:r>
              <a:rPr lang="en-US" b="1" cap="none" dirty="0">
                <a:solidFill>
                  <a:schemeClr val="accent1"/>
                </a:solidFill>
              </a:rPr>
              <a:t>Chief Scientific Officer </a:t>
            </a:r>
            <a:endParaRPr lang="en-US" dirty="0"/>
          </a:p>
        </p:txBody>
      </p:sp>
      <p:pic>
        <p:nvPicPr>
          <p:cNvPr id="12292" name="Picture 6">
            <a:extLst>
              <a:ext uri="{FF2B5EF4-FFF2-40B4-BE49-F238E27FC236}">
                <a16:creationId xmlns:a16="http://schemas.microsoft.com/office/drawing/2014/main" id="{21B3671C-35C4-4019-A6C9-02004BE453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800" y="641936"/>
            <a:ext cx="3035300"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EF8BE02C-7DB7-4B09-9A06-E98120D7871E}"/>
              </a:ext>
            </a:extLst>
          </p:cNvPr>
          <p:cNvSpPr txBox="1"/>
          <p:nvPr/>
        </p:nvSpPr>
        <p:spPr>
          <a:xfrm>
            <a:off x="4528704" y="2597027"/>
            <a:ext cx="3223491" cy="400110"/>
          </a:xfrm>
          <a:prstGeom prst="rect">
            <a:avLst/>
          </a:prstGeom>
          <a:noFill/>
        </p:spPr>
        <p:txBody>
          <a:bodyPr wrap="square" rtlCol="0">
            <a:spAutoFit/>
          </a:bodyPr>
          <a:lstStyle/>
          <a:p>
            <a:pPr algn="ctr"/>
            <a:r>
              <a:rPr lang="en-US" sz="2000" dirty="0">
                <a:solidFill>
                  <a:schemeClr val="bg1"/>
                </a:solidFill>
              </a:rPr>
              <a:t>Enriching Soil, Enhancing Life</a:t>
            </a:r>
          </a:p>
        </p:txBody>
      </p:sp>
      <p:pic>
        <p:nvPicPr>
          <p:cNvPr id="6" name="Picture 5" descr="A hand holding a piece of grass&#10;&#10;Description automatically generated">
            <a:extLst>
              <a:ext uri="{FF2B5EF4-FFF2-40B4-BE49-F238E27FC236}">
                <a16:creationId xmlns:a16="http://schemas.microsoft.com/office/drawing/2014/main" id="{AFADDD44-BA48-0B90-C79B-810E4E1DB02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59193" y="3011842"/>
            <a:ext cx="1615598" cy="1651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person smiling in a field&#10;&#10;Description automatically generated with low confidence">
            <a:extLst>
              <a:ext uri="{FF2B5EF4-FFF2-40B4-BE49-F238E27FC236}">
                <a16:creationId xmlns:a16="http://schemas.microsoft.com/office/drawing/2014/main" id="{89DAEE2C-AEB6-7529-4056-9EF1A0351FA3}"/>
              </a:ext>
            </a:extLst>
          </p:cNvPr>
          <p:cNvPicPr>
            <a:picLocks noChangeAspect="1"/>
          </p:cNvPicPr>
          <p:nvPr/>
        </p:nvPicPr>
        <p:blipFill rotWithShape="1">
          <a:blip r:embed="rId5"/>
          <a:srcRect t="7196" b="4614"/>
          <a:stretch/>
        </p:blipFill>
        <p:spPr>
          <a:xfrm>
            <a:off x="7336250" y="3012911"/>
            <a:ext cx="1404470" cy="1651444"/>
          </a:xfrm>
          <a:prstGeom prst="rect">
            <a:avLst/>
          </a:prstGeom>
        </p:spPr>
      </p:pic>
      <p:pic>
        <p:nvPicPr>
          <p:cNvPr id="8" name="Picture 5" descr="A picture containing outdoor, sky, person, person&#10;&#10;Description automatically generated">
            <a:extLst>
              <a:ext uri="{FF2B5EF4-FFF2-40B4-BE49-F238E27FC236}">
                <a16:creationId xmlns:a16="http://schemas.microsoft.com/office/drawing/2014/main" id="{E260547B-B28C-0174-2A4A-43BB36BB4E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462" r="-1724" b="8487"/>
          <a:stretch>
            <a:fillRect/>
          </a:stretch>
        </p:blipFill>
        <p:spPr bwMode="auto">
          <a:xfrm>
            <a:off x="5174791" y="3011842"/>
            <a:ext cx="2218567" cy="165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4629172"/>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9C01615E-692F-2B84-CFA6-983A1217C5B2}"/>
              </a:ext>
            </a:extLst>
          </p:cNvPr>
          <p:cNvSpPr>
            <a:spLocks noGrp="1" noChangeArrowheads="1"/>
          </p:cNvSpPr>
          <p:nvPr>
            <p:ph type="title"/>
          </p:nvPr>
        </p:nvSpPr>
        <p:spPr/>
        <p:txBody>
          <a:bodyPr/>
          <a:lstStyle/>
          <a:p>
            <a:r>
              <a:rPr lang="en-US" dirty="0"/>
              <a:t>Interpreting Indicators – Soil Health Benchmarks</a:t>
            </a:r>
            <a:endParaRPr lang="en-US" altLang="en-US" dirty="0"/>
          </a:p>
        </p:txBody>
      </p:sp>
      <p:sp>
        <p:nvSpPr>
          <p:cNvPr id="4" name="Text Placeholder 3">
            <a:extLst>
              <a:ext uri="{FF2B5EF4-FFF2-40B4-BE49-F238E27FC236}">
                <a16:creationId xmlns:a16="http://schemas.microsoft.com/office/drawing/2014/main" id="{620BED59-D2AF-1B68-AA35-3A7A78C7CCF0}"/>
              </a:ext>
            </a:extLst>
          </p:cNvPr>
          <p:cNvSpPr>
            <a:spLocks noGrp="1"/>
          </p:cNvSpPr>
          <p:nvPr>
            <p:ph type="body" sz="quarter" idx="14"/>
          </p:nvPr>
        </p:nvSpPr>
        <p:spPr/>
        <p:txBody>
          <a:bodyPr>
            <a:normAutofit/>
          </a:bodyPr>
          <a:lstStyle/>
          <a:p>
            <a:pPr>
              <a:defRPr/>
            </a:pPr>
            <a:r>
              <a:rPr lang="en-US" dirty="0"/>
              <a:t>Benchmarking Soil Health </a:t>
            </a:r>
          </a:p>
        </p:txBody>
      </p:sp>
      <p:pic>
        <p:nvPicPr>
          <p:cNvPr id="3" name="Picture 2">
            <a:extLst>
              <a:ext uri="{FF2B5EF4-FFF2-40B4-BE49-F238E27FC236}">
                <a16:creationId xmlns:a16="http://schemas.microsoft.com/office/drawing/2014/main" id="{AFF1F1FC-3A2E-10D9-D9A3-83759488A3E4}"/>
              </a:ext>
            </a:extLst>
          </p:cNvPr>
          <p:cNvPicPr>
            <a:picLocks noChangeAspect="1"/>
          </p:cNvPicPr>
          <p:nvPr/>
        </p:nvPicPr>
        <p:blipFill rotWithShape="1">
          <a:blip r:embed="rId2"/>
          <a:srcRect l="2748" t="10375" r="2984" b="6580"/>
          <a:stretch/>
        </p:blipFill>
        <p:spPr>
          <a:xfrm>
            <a:off x="501864" y="2256668"/>
            <a:ext cx="6778929" cy="3143084"/>
          </a:xfrm>
          <a:prstGeom prst="rect">
            <a:avLst/>
          </a:prstGeom>
        </p:spPr>
      </p:pic>
      <p:sp>
        <p:nvSpPr>
          <p:cNvPr id="5" name="Text Placeholder 2">
            <a:extLst>
              <a:ext uri="{FF2B5EF4-FFF2-40B4-BE49-F238E27FC236}">
                <a16:creationId xmlns:a16="http://schemas.microsoft.com/office/drawing/2014/main" id="{DDB53D3D-3E4F-1EA6-ECB9-E765BC1A211F}"/>
              </a:ext>
            </a:extLst>
          </p:cNvPr>
          <p:cNvSpPr txBox="1">
            <a:spLocks/>
          </p:cNvSpPr>
          <p:nvPr/>
        </p:nvSpPr>
        <p:spPr>
          <a:xfrm>
            <a:off x="7809901" y="2593441"/>
            <a:ext cx="3731611" cy="2190432"/>
          </a:xfrm>
          <a:prstGeom prst="rect">
            <a:avLst/>
          </a:prstGeom>
        </p:spPr>
        <p:txBody>
          <a:bodyPr>
            <a:normAutofit fontScale="92500"/>
          </a:bodyPr>
          <a:lstStyle>
            <a:lvl1pPr algn="l" rtl="0" eaLnBrk="1" fontAlgn="base" hangingPunct="1">
              <a:lnSpc>
                <a:spcPct val="90000"/>
              </a:lnSpc>
              <a:spcBef>
                <a:spcPts val="1000"/>
              </a:spcBef>
              <a:spcAft>
                <a:spcPct val="0"/>
              </a:spcAft>
              <a:buFont typeface="Arial" panose="020B0604020202020204" pitchFamily="34" charset="0"/>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CA" sz="2400" dirty="0">
                <a:latin typeface="Palatino"/>
              </a:rPr>
              <a:t>An interpretable, scalable, locally relevant method for evaluating and monitoring soil health. Goals are set by farmers and their advisors.</a:t>
            </a:r>
          </a:p>
        </p:txBody>
      </p:sp>
    </p:spTree>
    <p:extLst>
      <p:ext uri="{BB962C8B-B14F-4D97-AF65-F5344CB8AC3E}">
        <p14:creationId xmlns:p14="http://schemas.microsoft.com/office/powerpoint/2010/main" val="1961650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1E9FC08-8DEE-D80A-43E7-014D46A55FA2}"/>
              </a:ext>
            </a:extLst>
          </p:cNvPr>
          <p:cNvSpPr>
            <a:spLocks noGrp="1"/>
          </p:cNvSpPr>
          <p:nvPr>
            <p:ph sz="half" idx="1"/>
          </p:nvPr>
        </p:nvSpPr>
        <p:spPr/>
        <p:txBody>
          <a:bodyPr/>
          <a:lstStyle/>
          <a:p>
            <a:endParaRPr lang="en-US"/>
          </a:p>
        </p:txBody>
      </p:sp>
      <p:sp>
        <p:nvSpPr>
          <p:cNvPr id="8" name="Text Placeholder 7">
            <a:extLst>
              <a:ext uri="{FF2B5EF4-FFF2-40B4-BE49-F238E27FC236}">
                <a16:creationId xmlns:a16="http://schemas.microsoft.com/office/drawing/2014/main" id="{8117C67F-C016-DE20-F452-5CCE554DCE2D}"/>
              </a:ext>
            </a:extLst>
          </p:cNvPr>
          <p:cNvSpPr>
            <a:spLocks noGrp="1"/>
          </p:cNvSpPr>
          <p:nvPr>
            <p:ph type="body" sz="quarter" idx="14"/>
          </p:nvPr>
        </p:nvSpPr>
        <p:spPr/>
        <p:txBody>
          <a:bodyPr/>
          <a:lstStyle/>
          <a:p>
            <a:endParaRPr lang="en-US"/>
          </a:p>
        </p:txBody>
      </p:sp>
      <p:sp>
        <p:nvSpPr>
          <p:cNvPr id="5" name="Slide Number Placeholder 4">
            <a:extLst>
              <a:ext uri="{FF2B5EF4-FFF2-40B4-BE49-F238E27FC236}">
                <a16:creationId xmlns:a16="http://schemas.microsoft.com/office/drawing/2014/main" id="{E551F3AB-71F2-E62A-46A6-1504A59D757B}"/>
              </a:ext>
            </a:extLst>
          </p:cNvPr>
          <p:cNvSpPr>
            <a:spLocks noGrp="1"/>
          </p:cNvSpPr>
          <p:nvPr>
            <p:ph type="sldNum" sz="quarter" idx="15"/>
          </p:nvPr>
        </p:nvSpPr>
        <p:spPr/>
        <p:txBody>
          <a:bodyPr/>
          <a:lstStyle/>
          <a:p>
            <a:pPr>
              <a:defRPr/>
            </a:pPr>
            <a:fld id="{C2DCFF05-CDCB-443A-9E0C-668301915445}" type="slidenum">
              <a:rPr lang="en-US" smtClean="0"/>
              <a:pPr>
                <a:defRPr/>
              </a:pPr>
              <a:t>11</a:t>
            </a:fld>
            <a:endParaRPr lang="en-US"/>
          </a:p>
        </p:txBody>
      </p:sp>
      <p:pic>
        <p:nvPicPr>
          <p:cNvPr id="3" name="Picture 2">
            <a:extLst>
              <a:ext uri="{FF2B5EF4-FFF2-40B4-BE49-F238E27FC236}">
                <a16:creationId xmlns:a16="http://schemas.microsoft.com/office/drawing/2014/main" id="{02C5DDE3-F910-F901-B84D-780C95313445}"/>
              </a:ext>
            </a:extLst>
          </p:cNvPr>
          <p:cNvPicPr>
            <a:picLocks noChangeAspect="1"/>
          </p:cNvPicPr>
          <p:nvPr/>
        </p:nvPicPr>
        <p:blipFill>
          <a:blip r:embed="rId3"/>
          <a:stretch>
            <a:fillRect/>
          </a:stretch>
        </p:blipFill>
        <p:spPr>
          <a:xfrm>
            <a:off x="808382" y="963473"/>
            <a:ext cx="8071225" cy="4908047"/>
          </a:xfrm>
          <a:prstGeom prst="rect">
            <a:avLst/>
          </a:prstGeom>
        </p:spPr>
      </p:pic>
      <p:pic>
        <p:nvPicPr>
          <p:cNvPr id="9" name="Picture 8" descr="A picture containing window&#10;&#10;Description automatically generated">
            <a:extLst>
              <a:ext uri="{FF2B5EF4-FFF2-40B4-BE49-F238E27FC236}">
                <a16:creationId xmlns:a16="http://schemas.microsoft.com/office/drawing/2014/main" id="{77D1C21B-1524-A518-8EC3-6C1D4D8D024B}"/>
              </a:ext>
            </a:extLst>
          </p:cNvPr>
          <p:cNvPicPr>
            <a:picLocks noChangeAspect="1"/>
          </p:cNvPicPr>
          <p:nvPr/>
        </p:nvPicPr>
        <p:blipFill>
          <a:blip r:embed="rId4"/>
          <a:stretch>
            <a:fillRect/>
          </a:stretch>
        </p:blipFill>
        <p:spPr>
          <a:xfrm rot="16200000">
            <a:off x="8466977" y="3179635"/>
            <a:ext cx="2676719" cy="4123417"/>
          </a:xfrm>
          <a:prstGeom prst="rect">
            <a:avLst/>
          </a:prstGeom>
        </p:spPr>
      </p:pic>
      <p:sp>
        <p:nvSpPr>
          <p:cNvPr id="6" name="Text Placeholder 3">
            <a:extLst>
              <a:ext uri="{FF2B5EF4-FFF2-40B4-BE49-F238E27FC236}">
                <a16:creationId xmlns:a16="http://schemas.microsoft.com/office/drawing/2014/main" id="{F7BF0077-1E20-DBFB-D756-309908FD241D}"/>
              </a:ext>
            </a:extLst>
          </p:cNvPr>
          <p:cNvSpPr txBox="1">
            <a:spLocks/>
          </p:cNvSpPr>
          <p:nvPr/>
        </p:nvSpPr>
        <p:spPr bwMode="auto">
          <a:xfrm>
            <a:off x="987287" y="441412"/>
            <a:ext cx="10515600" cy="669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fontScale="85000" lnSpcReduction="10000"/>
          </a:bodyPr>
          <a:lstStyle>
            <a:lvl1pPr algn="l" rtl="0" eaLnBrk="1" fontAlgn="base" hangingPunct="1">
              <a:lnSpc>
                <a:spcPct val="90000"/>
              </a:lnSpc>
              <a:spcBef>
                <a:spcPts val="1000"/>
              </a:spcBef>
              <a:spcAft>
                <a:spcPct val="0"/>
              </a:spcAft>
              <a:buFont typeface="Arial" panose="020B0604020202020204" pitchFamily="34" charset="0"/>
              <a:defRPr sz="4400" b="1" i="0" kern="1200">
                <a:solidFill>
                  <a:schemeClr val="tx2"/>
                </a:solidFill>
                <a:latin typeface="Calibri" panose="020F0502020204030204" pitchFamily="34" charset="0"/>
                <a:ea typeface="+mn-ea"/>
                <a:cs typeface="Calibri" panose="020F050202020403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a:cs typeface="Calibri"/>
              </a:rPr>
              <a:t>Soil health sampling groups for the conterminous US</a:t>
            </a:r>
          </a:p>
        </p:txBody>
      </p:sp>
    </p:spTree>
    <p:extLst>
      <p:ext uri="{BB962C8B-B14F-4D97-AF65-F5344CB8AC3E}">
        <p14:creationId xmlns:p14="http://schemas.microsoft.com/office/powerpoint/2010/main" val="1919865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9C01615E-692F-2B84-CFA6-983A1217C5B2}"/>
              </a:ext>
            </a:extLst>
          </p:cNvPr>
          <p:cNvSpPr>
            <a:spLocks noGrp="1" noChangeArrowheads="1"/>
          </p:cNvSpPr>
          <p:nvPr>
            <p:ph type="title"/>
          </p:nvPr>
        </p:nvSpPr>
        <p:spPr/>
        <p:txBody>
          <a:bodyPr/>
          <a:lstStyle/>
          <a:p>
            <a:r>
              <a:rPr lang="en-US" altLang="en-US" dirty="0"/>
              <a:t>Soil Health: Capability/Connectivity</a:t>
            </a:r>
          </a:p>
        </p:txBody>
      </p:sp>
      <p:sp>
        <p:nvSpPr>
          <p:cNvPr id="4" name="Text Placeholder 3">
            <a:extLst>
              <a:ext uri="{FF2B5EF4-FFF2-40B4-BE49-F238E27FC236}">
                <a16:creationId xmlns:a16="http://schemas.microsoft.com/office/drawing/2014/main" id="{620BED59-D2AF-1B68-AA35-3A7A78C7CCF0}"/>
              </a:ext>
            </a:extLst>
          </p:cNvPr>
          <p:cNvSpPr>
            <a:spLocks noGrp="1"/>
          </p:cNvSpPr>
          <p:nvPr>
            <p:ph type="body" sz="quarter" idx="14"/>
          </p:nvPr>
        </p:nvSpPr>
        <p:spPr/>
        <p:txBody>
          <a:bodyPr>
            <a:normAutofit/>
          </a:bodyPr>
          <a:lstStyle/>
          <a:p>
            <a:pPr>
              <a:defRPr/>
            </a:pPr>
            <a:r>
              <a:rPr lang="en-US" dirty="0"/>
              <a:t>Benchmarking Soil Health </a:t>
            </a:r>
          </a:p>
        </p:txBody>
      </p:sp>
      <p:sp>
        <p:nvSpPr>
          <p:cNvPr id="43013" name="Slide Number Placeholder 4">
            <a:extLst>
              <a:ext uri="{FF2B5EF4-FFF2-40B4-BE49-F238E27FC236}">
                <a16:creationId xmlns:a16="http://schemas.microsoft.com/office/drawing/2014/main" id="{9FFF0342-8578-1DEA-EA8A-6AFB2288A7FC}"/>
              </a:ext>
            </a:extLst>
          </p:cNvPr>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276F1D31-889C-4030-9FB7-D00E6E0256FF}" type="slidenum">
              <a:rPr lang="en-US" altLang="en-US" sz="1200" smtClean="0">
                <a:solidFill>
                  <a:schemeClr val="bg2"/>
                </a:solidFill>
              </a:rPr>
              <a:pPr>
                <a:lnSpc>
                  <a:spcPct val="100000"/>
                </a:lnSpc>
                <a:spcBef>
                  <a:spcPct val="0"/>
                </a:spcBef>
                <a:buFontTx/>
                <a:buNone/>
              </a:pPr>
              <a:t>12</a:t>
            </a:fld>
            <a:endParaRPr lang="en-US" altLang="en-US" sz="1200">
              <a:solidFill>
                <a:schemeClr val="bg2"/>
              </a:solidFill>
            </a:endParaRPr>
          </a:p>
        </p:txBody>
      </p:sp>
      <p:pic>
        <p:nvPicPr>
          <p:cNvPr id="43014" name="Picture 8" descr="A picture containing outdoor, sky, grass, ground&#10;&#10;Description automatically generated">
            <a:extLst>
              <a:ext uri="{FF2B5EF4-FFF2-40B4-BE49-F238E27FC236}">
                <a16:creationId xmlns:a16="http://schemas.microsoft.com/office/drawing/2014/main" id="{580B1F04-278B-7D7A-52BE-0623AE3506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4695" t="12781" r="30315" b="20284"/>
          <a:stretch>
            <a:fillRect/>
          </a:stretch>
        </p:blipFill>
        <p:spPr bwMode="auto">
          <a:xfrm>
            <a:off x="7926196" y="1611655"/>
            <a:ext cx="2337054" cy="2384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10">
            <a:extLst>
              <a:ext uri="{FF2B5EF4-FFF2-40B4-BE49-F238E27FC236}">
                <a16:creationId xmlns:a16="http://schemas.microsoft.com/office/drawing/2014/main" id="{06FFDF83-E1E5-6CD8-1181-9E045BE526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6992" y="1609360"/>
            <a:ext cx="2337054" cy="2381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Picture 12">
            <a:extLst>
              <a:ext uri="{FF2B5EF4-FFF2-40B4-BE49-F238E27FC236}">
                <a16:creationId xmlns:a16="http://schemas.microsoft.com/office/drawing/2014/main" id="{93314752-D6AE-E0BE-749F-BD665C865F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018" r="4816"/>
          <a:stretch>
            <a:fillRect/>
          </a:stretch>
        </p:blipFill>
        <p:spPr bwMode="auto">
          <a:xfrm>
            <a:off x="4487036" y="1609360"/>
            <a:ext cx="3212724" cy="2386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6" descr="A picture containing text, different, outdoor, sign&#10;&#10;Description automatically generated">
            <a:extLst>
              <a:ext uri="{FF2B5EF4-FFF2-40B4-BE49-F238E27FC236}">
                <a16:creationId xmlns:a16="http://schemas.microsoft.com/office/drawing/2014/main" id="{D19AD045-1B15-2875-097F-30E0D0DC016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586" r="-683" b="50378"/>
          <a:stretch/>
        </p:blipFill>
        <p:spPr bwMode="auto">
          <a:xfrm>
            <a:off x="2109344" y="4194193"/>
            <a:ext cx="7968107" cy="1929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8514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united states&#10;&#10;Description automatically generated">
            <a:extLst>
              <a:ext uri="{FF2B5EF4-FFF2-40B4-BE49-F238E27FC236}">
                <a16:creationId xmlns:a16="http://schemas.microsoft.com/office/drawing/2014/main" id="{7422E6E7-28B1-3B06-C519-E763967F1170}"/>
              </a:ext>
            </a:extLst>
          </p:cNvPr>
          <p:cNvPicPr>
            <a:picLocks noChangeAspect="1"/>
          </p:cNvPicPr>
          <p:nvPr/>
        </p:nvPicPr>
        <p:blipFill>
          <a:blip r:embed="rId2"/>
          <a:stretch>
            <a:fillRect/>
          </a:stretch>
        </p:blipFill>
        <p:spPr>
          <a:xfrm>
            <a:off x="327632" y="1746555"/>
            <a:ext cx="9868789" cy="4455807"/>
          </a:xfrm>
          <a:prstGeom prst="rect">
            <a:avLst/>
          </a:prstGeom>
        </p:spPr>
      </p:pic>
      <p:sp>
        <p:nvSpPr>
          <p:cNvPr id="17413" name="Text Placeholder 14">
            <a:extLst>
              <a:ext uri="{FF2B5EF4-FFF2-40B4-BE49-F238E27FC236}">
                <a16:creationId xmlns:a16="http://schemas.microsoft.com/office/drawing/2014/main" id="{B33803F4-6784-4C73-9C3D-38605D681EA4}"/>
              </a:ext>
            </a:extLst>
          </p:cNvPr>
          <p:cNvSpPr>
            <a:spLocks noGrp="1" noChangeArrowheads="1"/>
          </p:cNvSpPr>
          <p:nvPr>
            <p:ph type="body" sz="quarter" idx="14"/>
          </p:nvPr>
        </p:nvSpPr>
        <p:spPr>
          <a:xfrm>
            <a:off x="797093" y="733412"/>
            <a:ext cx="10515600" cy="1014412"/>
          </a:xfrm>
        </p:spPr>
        <p:txBody>
          <a:bodyPr/>
          <a:lstStyle/>
          <a:p>
            <a:pPr eaLnBrk="1" hangingPunct="1"/>
            <a:r>
              <a:rPr lang="en-US" altLang="en-US" dirty="0">
                <a:latin typeface="Calibri"/>
                <a:cs typeface="Calibri"/>
              </a:rPr>
              <a:t>Constraining Climate by MLRA</a:t>
            </a:r>
          </a:p>
        </p:txBody>
      </p:sp>
      <p:sp>
        <p:nvSpPr>
          <p:cNvPr id="4" name="Rectangle 3">
            <a:extLst>
              <a:ext uri="{FF2B5EF4-FFF2-40B4-BE49-F238E27FC236}">
                <a16:creationId xmlns:a16="http://schemas.microsoft.com/office/drawing/2014/main" id="{88E09C04-9505-3622-2A8C-2D9833CB0C95}"/>
              </a:ext>
            </a:extLst>
          </p:cNvPr>
          <p:cNvSpPr/>
          <p:nvPr/>
        </p:nvSpPr>
        <p:spPr>
          <a:xfrm>
            <a:off x="8408277" y="4898025"/>
            <a:ext cx="274320" cy="273269"/>
          </a:xfrm>
          <a:prstGeom prst="rect">
            <a:avLst/>
          </a:prstGeom>
          <a:solidFill>
            <a:schemeClr val="accent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0AF0329-B90F-700D-44B4-9866926751A1}"/>
              </a:ext>
            </a:extLst>
          </p:cNvPr>
          <p:cNvSpPr txBox="1"/>
          <p:nvPr/>
        </p:nvSpPr>
        <p:spPr>
          <a:xfrm>
            <a:off x="8651280" y="4849993"/>
            <a:ext cx="1940253" cy="369332"/>
          </a:xfrm>
          <a:prstGeom prst="rect">
            <a:avLst/>
          </a:prstGeom>
          <a:noFill/>
        </p:spPr>
        <p:txBody>
          <a:bodyPr wrap="square" rtlCol="0">
            <a:spAutoFit/>
          </a:bodyPr>
          <a:lstStyle/>
          <a:p>
            <a:r>
              <a:rPr lang="en-US"/>
              <a:t>Corn &amp; Soybean</a:t>
            </a:r>
          </a:p>
        </p:txBody>
      </p:sp>
      <p:sp>
        <p:nvSpPr>
          <p:cNvPr id="6" name="Rectangle 5">
            <a:extLst>
              <a:ext uri="{FF2B5EF4-FFF2-40B4-BE49-F238E27FC236}">
                <a16:creationId xmlns:a16="http://schemas.microsoft.com/office/drawing/2014/main" id="{B109E1C7-7165-5840-E398-4928E56683BA}"/>
              </a:ext>
            </a:extLst>
          </p:cNvPr>
          <p:cNvSpPr/>
          <p:nvPr/>
        </p:nvSpPr>
        <p:spPr>
          <a:xfrm>
            <a:off x="8408277" y="5397266"/>
            <a:ext cx="274320" cy="273269"/>
          </a:xfrm>
          <a:prstGeom prst="rect">
            <a:avLst/>
          </a:pr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C7467A7-0997-C380-A337-FBD8F0FD09AC}"/>
              </a:ext>
            </a:extLst>
          </p:cNvPr>
          <p:cNvSpPr txBox="1"/>
          <p:nvPr/>
        </p:nvSpPr>
        <p:spPr>
          <a:xfrm>
            <a:off x="8641152" y="5353754"/>
            <a:ext cx="1940253" cy="369332"/>
          </a:xfrm>
          <a:prstGeom prst="rect">
            <a:avLst/>
          </a:prstGeom>
          <a:noFill/>
        </p:spPr>
        <p:txBody>
          <a:bodyPr wrap="square" rtlCol="0">
            <a:spAutoFit/>
          </a:bodyPr>
          <a:lstStyle/>
          <a:p>
            <a:r>
              <a:rPr lang="en-US"/>
              <a:t>Dairy Feed</a:t>
            </a:r>
          </a:p>
        </p:txBody>
      </p:sp>
      <p:sp>
        <p:nvSpPr>
          <p:cNvPr id="8" name="Rectangle 7">
            <a:extLst>
              <a:ext uri="{FF2B5EF4-FFF2-40B4-BE49-F238E27FC236}">
                <a16:creationId xmlns:a16="http://schemas.microsoft.com/office/drawing/2014/main" id="{78EFC27C-0FEF-60DA-B0C2-69D76E2A4572}"/>
              </a:ext>
            </a:extLst>
          </p:cNvPr>
          <p:cNvSpPr/>
          <p:nvPr/>
        </p:nvSpPr>
        <p:spPr>
          <a:xfrm>
            <a:off x="8408277" y="5874548"/>
            <a:ext cx="274320" cy="273269"/>
          </a:xfrm>
          <a:prstGeom prst="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FBE15A6-99C2-1837-289E-0812EBF79BDD}"/>
              </a:ext>
            </a:extLst>
          </p:cNvPr>
          <p:cNvSpPr txBox="1"/>
          <p:nvPr/>
        </p:nvSpPr>
        <p:spPr>
          <a:xfrm>
            <a:off x="8651279" y="5833030"/>
            <a:ext cx="1940253" cy="369332"/>
          </a:xfrm>
          <a:prstGeom prst="rect">
            <a:avLst/>
          </a:prstGeom>
          <a:noFill/>
        </p:spPr>
        <p:txBody>
          <a:bodyPr wrap="square" rtlCol="0">
            <a:spAutoFit/>
          </a:bodyPr>
          <a:lstStyle/>
          <a:p>
            <a:r>
              <a:rPr lang="en-US"/>
              <a:t>Cotton </a:t>
            </a:r>
          </a:p>
        </p:txBody>
      </p:sp>
      <p:sp>
        <p:nvSpPr>
          <p:cNvPr id="10" name="TextBox 9">
            <a:extLst>
              <a:ext uri="{FF2B5EF4-FFF2-40B4-BE49-F238E27FC236}">
                <a16:creationId xmlns:a16="http://schemas.microsoft.com/office/drawing/2014/main" id="{CB169E3B-E64B-D0A0-CAC6-2A22268582CE}"/>
              </a:ext>
            </a:extLst>
          </p:cNvPr>
          <p:cNvSpPr txBox="1"/>
          <p:nvPr/>
        </p:nvSpPr>
        <p:spPr>
          <a:xfrm>
            <a:off x="8319377" y="4458374"/>
            <a:ext cx="2450825" cy="369332"/>
          </a:xfrm>
          <a:prstGeom prst="rect">
            <a:avLst/>
          </a:prstGeom>
          <a:noFill/>
        </p:spPr>
        <p:txBody>
          <a:bodyPr wrap="square" rtlCol="0">
            <a:spAutoFit/>
          </a:bodyPr>
          <a:lstStyle/>
          <a:p>
            <a:r>
              <a:rPr lang="en-US" err="1"/>
              <a:t>Agrosystems</a:t>
            </a:r>
            <a:endParaRPr lang="en-US"/>
          </a:p>
        </p:txBody>
      </p:sp>
      <p:sp>
        <p:nvSpPr>
          <p:cNvPr id="11" name="TextBox 10">
            <a:extLst>
              <a:ext uri="{FF2B5EF4-FFF2-40B4-BE49-F238E27FC236}">
                <a16:creationId xmlns:a16="http://schemas.microsoft.com/office/drawing/2014/main" id="{FB101348-1E03-3183-4646-1F409520C0F3}"/>
              </a:ext>
            </a:extLst>
          </p:cNvPr>
          <p:cNvSpPr txBox="1"/>
          <p:nvPr/>
        </p:nvSpPr>
        <p:spPr>
          <a:xfrm>
            <a:off x="10358222" y="4460912"/>
            <a:ext cx="1697146" cy="369332"/>
          </a:xfrm>
          <a:prstGeom prst="rect">
            <a:avLst/>
          </a:prstGeom>
          <a:noFill/>
        </p:spPr>
        <p:txBody>
          <a:bodyPr wrap="square" rtlCol="0">
            <a:spAutoFit/>
          </a:bodyPr>
          <a:lstStyle/>
          <a:p>
            <a:r>
              <a:rPr lang="en-US"/>
              <a:t>Farms Sampled</a:t>
            </a:r>
          </a:p>
        </p:txBody>
      </p:sp>
      <p:sp>
        <p:nvSpPr>
          <p:cNvPr id="12" name="TextBox 11">
            <a:extLst>
              <a:ext uri="{FF2B5EF4-FFF2-40B4-BE49-F238E27FC236}">
                <a16:creationId xmlns:a16="http://schemas.microsoft.com/office/drawing/2014/main" id="{74C23B57-FBD0-A5A3-92D2-0ADBEA2900E2}"/>
              </a:ext>
            </a:extLst>
          </p:cNvPr>
          <p:cNvSpPr txBox="1"/>
          <p:nvPr/>
        </p:nvSpPr>
        <p:spPr>
          <a:xfrm>
            <a:off x="10483401" y="4849994"/>
            <a:ext cx="1569691" cy="369332"/>
          </a:xfrm>
          <a:prstGeom prst="rect">
            <a:avLst/>
          </a:prstGeom>
          <a:noFill/>
        </p:spPr>
        <p:txBody>
          <a:bodyPr wrap="square" lIns="91440" tIns="45720" rIns="91440" bIns="45720" rtlCol="0" anchor="t">
            <a:spAutoFit/>
          </a:bodyPr>
          <a:lstStyle/>
          <a:p>
            <a:pPr algn="ctr"/>
            <a:r>
              <a:rPr lang="en-US" dirty="0">
                <a:latin typeface="Calibri"/>
                <a:cs typeface="Calibri"/>
              </a:rPr>
              <a:t>239</a:t>
            </a:r>
            <a:endParaRPr lang="en-US" dirty="0"/>
          </a:p>
        </p:txBody>
      </p:sp>
      <p:sp>
        <p:nvSpPr>
          <p:cNvPr id="13" name="TextBox 12">
            <a:extLst>
              <a:ext uri="{FF2B5EF4-FFF2-40B4-BE49-F238E27FC236}">
                <a16:creationId xmlns:a16="http://schemas.microsoft.com/office/drawing/2014/main" id="{EC3E7D72-55A7-3635-53E5-DB6686F9E050}"/>
              </a:ext>
            </a:extLst>
          </p:cNvPr>
          <p:cNvSpPr txBox="1"/>
          <p:nvPr/>
        </p:nvSpPr>
        <p:spPr>
          <a:xfrm>
            <a:off x="11069385" y="5340154"/>
            <a:ext cx="1020052" cy="369332"/>
          </a:xfrm>
          <a:prstGeom prst="rect">
            <a:avLst/>
          </a:prstGeom>
          <a:noFill/>
        </p:spPr>
        <p:txBody>
          <a:bodyPr wrap="square" rtlCol="0">
            <a:spAutoFit/>
          </a:bodyPr>
          <a:lstStyle/>
          <a:p>
            <a:r>
              <a:rPr lang="en-US"/>
              <a:t>87</a:t>
            </a:r>
          </a:p>
        </p:txBody>
      </p:sp>
      <p:sp>
        <p:nvSpPr>
          <p:cNvPr id="14" name="TextBox 13">
            <a:extLst>
              <a:ext uri="{FF2B5EF4-FFF2-40B4-BE49-F238E27FC236}">
                <a16:creationId xmlns:a16="http://schemas.microsoft.com/office/drawing/2014/main" id="{D07B312F-13AA-A023-1E06-408B07648D5B}"/>
              </a:ext>
            </a:extLst>
          </p:cNvPr>
          <p:cNvSpPr txBox="1"/>
          <p:nvPr/>
        </p:nvSpPr>
        <p:spPr>
          <a:xfrm>
            <a:off x="11028451" y="5778485"/>
            <a:ext cx="1020052" cy="369332"/>
          </a:xfrm>
          <a:prstGeom prst="rect">
            <a:avLst/>
          </a:prstGeom>
          <a:noFill/>
        </p:spPr>
        <p:txBody>
          <a:bodyPr wrap="square" rtlCol="0">
            <a:spAutoFit/>
          </a:bodyPr>
          <a:lstStyle/>
          <a:p>
            <a:r>
              <a:rPr lang="en-US"/>
              <a:t>280</a:t>
            </a:r>
          </a:p>
        </p:txBody>
      </p:sp>
      <p:sp>
        <p:nvSpPr>
          <p:cNvPr id="15" name="Title 1">
            <a:extLst>
              <a:ext uri="{FF2B5EF4-FFF2-40B4-BE49-F238E27FC236}">
                <a16:creationId xmlns:a16="http://schemas.microsoft.com/office/drawing/2014/main" id="{4C82BE78-6AD7-D25B-47A9-5D66E388A48D}"/>
              </a:ext>
            </a:extLst>
          </p:cNvPr>
          <p:cNvSpPr>
            <a:spLocks noGrp="1"/>
          </p:cNvSpPr>
          <p:nvPr>
            <p:ph type="title"/>
          </p:nvPr>
        </p:nvSpPr>
        <p:spPr>
          <a:xfrm>
            <a:off x="826325" y="278297"/>
            <a:ext cx="10544040" cy="327346"/>
          </a:xfrm>
        </p:spPr>
        <p:txBody>
          <a:bodyPr/>
          <a:lstStyle/>
          <a:p>
            <a:r>
              <a:rPr lang="en-US" dirty="0"/>
              <a:t>Interpreting Indicators – Soil Health Benchmarks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C82BE78-6AD7-D25B-47A9-5D66E388A48D}"/>
              </a:ext>
            </a:extLst>
          </p:cNvPr>
          <p:cNvSpPr>
            <a:spLocks noGrp="1"/>
          </p:cNvSpPr>
          <p:nvPr>
            <p:ph type="title"/>
          </p:nvPr>
        </p:nvSpPr>
        <p:spPr>
          <a:xfrm>
            <a:off x="826325" y="278297"/>
            <a:ext cx="10544040" cy="327346"/>
          </a:xfrm>
        </p:spPr>
        <p:txBody>
          <a:bodyPr/>
          <a:lstStyle/>
          <a:p>
            <a:r>
              <a:rPr lang="en-US" dirty="0"/>
              <a:t>Interpreting Indicators – Soil Health Benchmarks</a:t>
            </a:r>
          </a:p>
        </p:txBody>
      </p:sp>
      <p:sp>
        <p:nvSpPr>
          <p:cNvPr id="4" name="Text Placeholder 3">
            <a:extLst>
              <a:ext uri="{FF2B5EF4-FFF2-40B4-BE49-F238E27FC236}">
                <a16:creationId xmlns:a16="http://schemas.microsoft.com/office/drawing/2014/main" id="{55571B68-19D1-5510-D7F5-EAA053E83A74}"/>
              </a:ext>
            </a:extLst>
          </p:cNvPr>
          <p:cNvSpPr>
            <a:spLocks noGrp="1"/>
          </p:cNvSpPr>
          <p:nvPr>
            <p:ph type="body" sz="quarter" idx="14"/>
          </p:nvPr>
        </p:nvSpPr>
        <p:spPr/>
        <p:txBody>
          <a:bodyPr>
            <a:normAutofit fontScale="92500"/>
          </a:bodyPr>
          <a:lstStyle/>
          <a:p>
            <a:r>
              <a:rPr lang="en-US" dirty="0"/>
              <a:t>Regional Interpretation of Management Effects </a:t>
            </a:r>
          </a:p>
        </p:txBody>
      </p:sp>
      <p:pic>
        <p:nvPicPr>
          <p:cNvPr id="5" name="Picture 4" descr="A graph of clay and clay&#10;&#10;Description automatically generated">
            <a:extLst>
              <a:ext uri="{FF2B5EF4-FFF2-40B4-BE49-F238E27FC236}">
                <a16:creationId xmlns:a16="http://schemas.microsoft.com/office/drawing/2014/main" id="{D1A17C5E-D9FC-D361-02C9-DE3278DD39EA}"/>
              </a:ext>
            </a:extLst>
          </p:cNvPr>
          <p:cNvPicPr>
            <a:picLocks noChangeAspect="1"/>
          </p:cNvPicPr>
          <p:nvPr/>
        </p:nvPicPr>
        <p:blipFill>
          <a:blip r:embed="rId2"/>
          <a:stretch>
            <a:fillRect/>
          </a:stretch>
        </p:blipFill>
        <p:spPr>
          <a:xfrm>
            <a:off x="2082472" y="2014461"/>
            <a:ext cx="7772400" cy="4318000"/>
          </a:xfrm>
          <a:prstGeom prst="rect">
            <a:avLst/>
          </a:prstGeom>
        </p:spPr>
      </p:pic>
      <p:sp>
        <p:nvSpPr>
          <p:cNvPr id="8" name="TextBox 7">
            <a:extLst>
              <a:ext uri="{FF2B5EF4-FFF2-40B4-BE49-F238E27FC236}">
                <a16:creationId xmlns:a16="http://schemas.microsoft.com/office/drawing/2014/main" id="{439BDF00-5EC9-67BE-A750-53613189F7F6}"/>
              </a:ext>
            </a:extLst>
          </p:cNvPr>
          <p:cNvSpPr txBox="1"/>
          <p:nvPr/>
        </p:nvSpPr>
        <p:spPr>
          <a:xfrm>
            <a:off x="2692400" y="1930400"/>
            <a:ext cx="1384300" cy="369332"/>
          </a:xfrm>
          <a:prstGeom prst="rect">
            <a:avLst/>
          </a:prstGeom>
          <a:noFill/>
        </p:spPr>
        <p:txBody>
          <a:bodyPr wrap="square" rtlCol="0">
            <a:spAutoFit/>
          </a:bodyPr>
          <a:lstStyle/>
          <a:p>
            <a:r>
              <a:rPr lang="en-US" dirty="0"/>
              <a:t>WI - Driftless</a:t>
            </a:r>
          </a:p>
        </p:txBody>
      </p:sp>
      <p:sp>
        <p:nvSpPr>
          <p:cNvPr id="2" name="TextBox 1">
            <a:extLst>
              <a:ext uri="{FF2B5EF4-FFF2-40B4-BE49-F238E27FC236}">
                <a16:creationId xmlns:a16="http://schemas.microsoft.com/office/drawing/2014/main" id="{0159DFA8-2113-22D9-94BA-98B43C37985B}"/>
              </a:ext>
            </a:extLst>
          </p:cNvPr>
          <p:cNvSpPr txBox="1"/>
          <p:nvPr/>
        </p:nvSpPr>
        <p:spPr>
          <a:xfrm rot="20447304">
            <a:off x="4128413" y="2449750"/>
            <a:ext cx="464101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tx2"/>
                </a:solidFill>
                <a:latin typeface="Calibri"/>
                <a:ea typeface="Calibri"/>
                <a:cs typeface="Calibri"/>
              </a:rPr>
              <a:t>Benchmark</a:t>
            </a:r>
            <a:endParaRPr lang="en-US" dirty="0">
              <a:solidFill>
                <a:schemeClr val="tx2"/>
              </a:solidFill>
              <a:ea typeface="Calibri"/>
              <a:cs typeface="Calibri"/>
            </a:endParaRPr>
          </a:p>
        </p:txBody>
      </p:sp>
      <p:sp>
        <p:nvSpPr>
          <p:cNvPr id="3" name="TextBox 2">
            <a:extLst>
              <a:ext uri="{FF2B5EF4-FFF2-40B4-BE49-F238E27FC236}">
                <a16:creationId xmlns:a16="http://schemas.microsoft.com/office/drawing/2014/main" id="{14396B48-1D41-2452-1E3A-E5991402672F}"/>
              </a:ext>
            </a:extLst>
          </p:cNvPr>
          <p:cNvSpPr txBox="1"/>
          <p:nvPr/>
        </p:nvSpPr>
        <p:spPr>
          <a:xfrm rot="20510401">
            <a:off x="3462960" y="4349242"/>
            <a:ext cx="407671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accent1"/>
                </a:solidFill>
                <a:latin typeface="Calibri"/>
                <a:ea typeface="Calibri"/>
                <a:cs typeface="Calibri"/>
              </a:rPr>
              <a:t>Average under Row Crops</a:t>
            </a:r>
            <a:endParaRPr lang="en-US" sz="2800" dirty="0">
              <a:solidFill>
                <a:schemeClr val="accent1"/>
              </a:solidFill>
              <a:ea typeface="Calibri"/>
              <a:cs typeface="Calibri"/>
            </a:endParaRPr>
          </a:p>
        </p:txBody>
      </p:sp>
      <p:grpSp>
        <p:nvGrpSpPr>
          <p:cNvPr id="6" name="Group 5">
            <a:extLst>
              <a:ext uri="{FF2B5EF4-FFF2-40B4-BE49-F238E27FC236}">
                <a16:creationId xmlns:a16="http://schemas.microsoft.com/office/drawing/2014/main" id="{CA0FDD7E-C775-A7F5-F6CB-EA340571F19A}"/>
              </a:ext>
            </a:extLst>
          </p:cNvPr>
          <p:cNvGrpSpPr/>
          <p:nvPr/>
        </p:nvGrpSpPr>
        <p:grpSpPr>
          <a:xfrm>
            <a:off x="3451873" y="2678095"/>
            <a:ext cx="4343623" cy="2289522"/>
            <a:chOff x="1410287" y="2713465"/>
            <a:chExt cx="4343623" cy="2246277"/>
          </a:xfrm>
        </p:grpSpPr>
        <p:sp>
          <p:nvSpPr>
            <p:cNvPr id="7" name="TextBox 6">
              <a:extLst>
                <a:ext uri="{FF2B5EF4-FFF2-40B4-BE49-F238E27FC236}">
                  <a16:creationId xmlns:a16="http://schemas.microsoft.com/office/drawing/2014/main" id="{C97CE042-B3BC-0E0A-9B6B-4A3ABEEEE7CE}"/>
                </a:ext>
              </a:extLst>
            </p:cNvPr>
            <p:cNvSpPr txBox="1"/>
            <p:nvPr/>
          </p:nvSpPr>
          <p:spPr>
            <a:xfrm rot="20342273">
              <a:off x="2017592" y="3482453"/>
              <a:ext cx="3311623" cy="584775"/>
            </a:xfrm>
            <a:prstGeom prst="rect">
              <a:avLst/>
            </a:prstGeom>
            <a:noFill/>
          </p:spPr>
          <p:txBody>
            <a:bodyPr wrap="square" rtlCol="0">
              <a:spAutoFit/>
            </a:bodyPr>
            <a:lstStyle/>
            <a:p>
              <a:r>
                <a:rPr lang="en-US" sz="3200" b="1" dirty="0">
                  <a:solidFill>
                    <a:schemeClr val="accent6">
                      <a:lumMod val="75000"/>
                    </a:schemeClr>
                  </a:solidFill>
                </a:rPr>
                <a:t>Innovation Space</a:t>
              </a:r>
            </a:p>
          </p:txBody>
        </p:sp>
        <p:pic>
          <p:nvPicPr>
            <p:cNvPr id="9" name="Picture 8" descr="A blue and black stripe&#10;&#10;Description automatically generated">
              <a:extLst>
                <a:ext uri="{FF2B5EF4-FFF2-40B4-BE49-F238E27FC236}">
                  <a16:creationId xmlns:a16="http://schemas.microsoft.com/office/drawing/2014/main" id="{40DFD6E1-413F-3730-93ED-0A18BB828A8D}"/>
                </a:ext>
              </a:extLst>
            </p:cNvPr>
            <p:cNvPicPr>
              <a:picLocks noChangeAspect="1"/>
            </p:cNvPicPr>
            <p:nvPr/>
          </p:nvPicPr>
          <p:blipFill>
            <a:blip r:embed="rId3"/>
            <a:stretch>
              <a:fillRect/>
            </a:stretch>
          </p:blipFill>
          <p:spPr>
            <a:xfrm>
              <a:off x="1410287" y="4259688"/>
              <a:ext cx="279901" cy="700054"/>
            </a:xfrm>
            <a:prstGeom prst="rect">
              <a:avLst/>
            </a:prstGeom>
          </p:spPr>
        </p:pic>
        <p:pic>
          <p:nvPicPr>
            <p:cNvPr id="10" name="Picture 9" descr="A blue and black stripe&#10;&#10;Description automatically generated">
              <a:extLst>
                <a:ext uri="{FF2B5EF4-FFF2-40B4-BE49-F238E27FC236}">
                  <a16:creationId xmlns:a16="http://schemas.microsoft.com/office/drawing/2014/main" id="{286F2DB9-8833-D36E-554D-54A9B70E1A97}"/>
                </a:ext>
              </a:extLst>
            </p:cNvPr>
            <p:cNvPicPr>
              <a:picLocks noChangeAspect="1"/>
            </p:cNvPicPr>
            <p:nvPr/>
          </p:nvPicPr>
          <p:blipFill>
            <a:blip r:embed="rId3"/>
            <a:stretch>
              <a:fillRect/>
            </a:stretch>
          </p:blipFill>
          <p:spPr>
            <a:xfrm>
              <a:off x="5341785" y="2713465"/>
              <a:ext cx="412125" cy="932525"/>
            </a:xfrm>
            <a:prstGeom prst="rect">
              <a:avLst/>
            </a:prstGeom>
          </p:spPr>
        </p:pic>
      </p:grpSp>
    </p:spTree>
    <p:extLst>
      <p:ext uri="{BB962C8B-B14F-4D97-AF65-F5344CB8AC3E}">
        <p14:creationId xmlns:p14="http://schemas.microsoft.com/office/powerpoint/2010/main" val="2709798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C82BE78-6AD7-D25B-47A9-5D66E388A48D}"/>
              </a:ext>
            </a:extLst>
          </p:cNvPr>
          <p:cNvSpPr>
            <a:spLocks noGrp="1"/>
          </p:cNvSpPr>
          <p:nvPr>
            <p:ph type="title"/>
          </p:nvPr>
        </p:nvSpPr>
        <p:spPr>
          <a:xfrm>
            <a:off x="826325" y="278297"/>
            <a:ext cx="10544040" cy="327346"/>
          </a:xfrm>
        </p:spPr>
        <p:txBody>
          <a:bodyPr/>
          <a:lstStyle/>
          <a:p>
            <a:r>
              <a:rPr lang="en-US" dirty="0"/>
              <a:t>Interpreting Indicators – Soil Health Benchmarks</a:t>
            </a:r>
          </a:p>
        </p:txBody>
      </p:sp>
      <p:sp>
        <p:nvSpPr>
          <p:cNvPr id="4" name="Text Placeholder 3">
            <a:extLst>
              <a:ext uri="{FF2B5EF4-FFF2-40B4-BE49-F238E27FC236}">
                <a16:creationId xmlns:a16="http://schemas.microsoft.com/office/drawing/2014/main" id="{55571B68-19D1-5510-D7F5-EAA053E83A74}"/>
              </a:ext>
            </a:extLst>
          </p:cNvPr>
          <p:cNvSpPr>
            <a:spLocks noGrp="1"/>
          </p:cNvSpPr>
          <p:nvPr>
            <p:ph type="body" sz="quarter" idx="14"/>
          </p:nvPr>
        </p:nvSpPr>
        <p:spPr/>
        <p:txBody>
          <a:bodyPr/>
          <a:lstStyle/>
          <a:p>
            <a:r>
              <a:rPr lang="en-US" dirty="0"/>
              <a:t>Regional Effects of Management</a:t>
            </a:r>
          </a:p>
        </p:txBody>
      </p:sp>
      <p:pic>
        <p:nvPicPr>
          <p:cNvPr id="3" name="Picture 2" descr="A graph of a line&#10;&#10;Description automatically generated with medium confidence">
            <a:extLst>
              <a:ext uri="{FF2B5EF4-FFF2-40B4-BE49-F238E27FC236}">
                <a16:creationId xmlns:a16="http://schemas.microsoft.com/office/drawing/2014/main" id="{0F108C8F-7E22-C410-9ECD-6EBC3F4FBCB0}"/>
              </a:ext>
            </a:extLst>
          </p:cNvPr>
          <p:cNvPicPr>
            <a:picLocks noChangeAspect="1"/>
          </p:cNvPicPr>
          <p:nvPr/>
        </p:nvPicPr>
        <p:blipFill>
          <a:blip r:embed="rId2"/>
          <a:stretch>
            <a:fillRect/>
          </a:stretch>
        </p:blipFill>
        <p:spPr>
          <a:xfrm>
            <a:off x="1816100" y="1706793"/>
            <a:ext cx="7772400" cy="4318000"/>
          </a:xfrm>
          <a:prstGeom prst="rect">
            <a:avLst/>
          </a:prstGeom>
        </p:spPr>
      </p:pic>
      <p:sp>
        <p:nvSpPr>
          <p:cNvPr id="6" name="TextBox 5">
            <a:extLst>
              <a:ext uri="{FF2B5EF4-FFF2-40B4-BE49-F238E27FC236}">
                <a16:creationId xmlns:a16="http://schemas.microsoft.com/office/drawing/2014/main" id="{483E483D-2056-802E-CA6A-9FB2254D0402}"/>
              </a:ext>
            </a:extLst>
          </p:cNvPr>
          <p:cNvSpPr txBox="1"/>
          <p:nvPr/>
        </p:nvSpPr>
        <p:spPr>
          <a:xfrm>
            <a:off x="2730500" y="1930400"/>
            <a:ext cx="1384300" cy="369332"/>
          </a:xfrm>
          <a:prstGeom prst="rect">
            <a:avLst/>
          </a:prstGeom>
          <a:noFill/>
        </p:spPr>
        <p:txBody>
          <a:bodyPr wrap="square" rtlCol="0">
            <a:spAutoFit/>
          </a:bodyPr>
          <a:lstStyle/>
          <a:p>
            <a:r>
              <a:rPr lang="en-US" dirty="0"/>
              <a:t>WI - Driftless</a:t>
            </a:r>
          </a:p>
        </p:txBody>
      </p:sp>
    </p:spTree>
    <p:extLst>
      <p:ext uri="{BB962C8B-B14F-4D97-AF65-F5344CB8AC3E}">
        <p14:creationId xmlns:p14="http://schemas.microsoft.com/office/powerpoint/2010/main" val="2097998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6FCFD-F9E3-D051-B8D1-BA52CB4A80EE}"/>
              </a:ext>
            </a:extLst>
          </p:cNvPr>
          <p:cNvSpPr>
            <a:spLocks noGrp="1"/>
          </p:cNvSpPr>
          <p:nvPr>
            <p:ph type="title"/>
          </p:nvPr>
        </p:nvSpPr>
        <p:spPr>
          <a:xfrm>
            <a:off x="826325" y="278297"/>
            <a:ext cx="10544040" cy="327346"/>
          </a:xfrm>
        </p:spPr>
        <p:txBody>
          <a:bodyPr wrap="square" anchor="ctr">
            <a:normAutofit/>
          </a:bodyPr>
          <a:lstStyle/>
          <a:p>
            <a:r>
              <a:rPr lang="en-US"/>
              <a:t>Soil Health Benchmarks</a:t>
            </a:r>
          </a:p>
        </p:txBody>
      </p:sp>
      <p:sp>
        <p:nvSpPr>
          <p:cNvPr id="4" name="Text Placeholder 3">
            <a:extLst>
              <a:ext uri="{FF2B5EF4-FFF2-40B4-BE49-F238E27FC236}">
                <a16:creationId xmlns:a16="http://schemas.microsoft.com/office/drawing/2014/main" id="{CE24067D-DAFA-6D8B-24E9-C30A13A2772D}"/>
              </a:ext>
            </a:extLst>
          </p:cNvPr>
          <p:cNvSpPr>
            <a:spLocks noGrp="1"/>
          </p:cNvSpPr>
          <p:nvPr>
            <p:ph type="body" sz="quarter" idx="14"/>
          </p:nvPr>
        </p:nvSpPr>
        <p:spPr>
          <a:xfrm>
            <a:off x="834887" y="655362"/>
            <a:ext cx="10515600" cy="1014412"/>
          </a:xfrm>
        </p:spPr>
        <p:txBody>
          <a:bodyPr wrap="square" anchor="b">
            <a:normAutofit fontScale="92500"/>
          </a:bodyPr>
          <a:lstStyle/>
          <a:p>
            <a:r>
              <a:rPr lang="en-US" dirty="0"/>
              <a:t>Progress Achieved at the Regional Scale (GA)</a:t>
            </a:r>
          </a:p>
        </p:txBody>
      </p:sp>
      <p:sp>
        <p:nvSpPr>
          <p:cNvPr id="5" name="Slide Number Placeholder 4">
            <a:extLst>
              <a:ext uri="{FF2B5EF4-FFF2-40B4-BE49-F238E27FC236}">
                <a16:creationId xmlns:a16="http://schemas.microsoft.com/office/drawing/2014/main" id="{A80EC8CF-94C8-AF2A-F823-AD642737EB39}"/>
              </a:ext>
            </a:extLst>
          </p:cNvPr>
          <p:cNvSpPr>
            <a:spLocks noGrp="1"/>
          </p:cNvSpPr>
          <p:nvPr>
            <p:ph type="sldNum" sz="quarter" idx="15"/>
          </p:nvPr>
        </p:nvSpPr>
        <p:spPr>
          <a:xfrm>
            <a:off x="11376025" y="6356350"/>
            <a:ext cx="517525" cy="365125"/>
          </a:xfrm>
        </p:spPr>
        <p:txBody>
          <a:bodyPr anchor="ctr">
            <a:normAutofit/>
          </a:bodyPr>
          <a:lstStyle/>
          <a:p>
            <a:pPr>
              <a:spcAft>
                <a:spcPts val="600"/>
              </a:spcAft>
              <a:defRPr/>
            </a:pPr>
            <a:fld id="{C2DCFF05-CDCB-443A-9E0C-668301915445}" type="slidenum">
              <a:rPr lang="en-US" smtClean="0"/>
              <a:pPr>
                <a:spcAft>
                  <a:spcPts val="600"/>
                </a:spcAft>
                <a:defRPr/>
              </a:pPr>
              <a:t>16</a:t>
            </a:fld>
            <a:endParaRPr lang="en-US"/>
          </a:p>
        </p:txBody>
      </p:sp>
      <p:pic>
        <p:nvPicPr>
          <p:cNvPr id="3" name="Picture 2" descr="Graph of soil organic carbon&#10;&#10;Description automatically generated">
            <a:extLst>
              <a:ext uri="{FF2B5EF4-FFF2-40B4-BE49-F238E27FC236}">
                <a16:creationId xmlns:a16="http://schemas.microsoft.com/office/drawing/2014/main" id="{EFF93B38-E82C-9972-9F80-305F185DA07B}"/>
              </a:ext>
            </a:extLst>
          </p:cNvPr>
          <p:cNvPicPr>
            <a:picLocks noChangeAspect="1"/>
          </p:cNvPicPr>
          <p:nvPr/>
        </p:nvPicPr>
        <p:blipFill>
          <a:blip r:embed="rId3"/>
          <a:stretch>
            <a:fillRect/>
          </a:stretch>
        </p:blipFill>
        <p:spPr>
          <a:xfrm>
            <a:off x="2651195" y="1667933"/>
            <a:ext cx="7143608" cy="5102577"/>
          </a:xfrm>
          <a:prstGeom prst="rect">
            <a:avLst/>
          </a:prstGeom>
        </p:spPr>
      </p:pic>
      <p:pic>
        <p:nvPicPr>
          <p:cNvPr id="7" name="Picture 6" descr="A graph of soil organic carbon&#10;&#10;Description automatically generated">
            <a:extLst>
              <a:ext uri="{FF2B5EF4-FFF2-40B4-BE49-F238E27FC236}">
                <a16:creationId xmlns:a16="http://schemas.microsoft.com/office/drawing/2014/main" id="{109272B9-0206-5CAC-B02E-BB1EA9E9A01D}"/>
              </a:ext>
            </a:extLst>
          </p:cNvPr>
          <p:cNvPicPr>
            <a:picLocks noChangeAspect="1"/>
          </p:cNvPicPr>
          <p:nvPr/>
        </p:nvPicPr>
        <p:blipFill rotWithShape="1">
          <a:blip r:embed="rId4"/>
          <a:srcRect t="123" r="21899" b="-277"/>
          <a:stretch/>
        </p:blipFill>
        <p:spPr>
          <a:xfrm>
            <a:off x="2652889" y="1671362"/>
            <a:ext cx="7207690" cy="5116113"/>
          </a:xfrm>
          <a:prstGeom prst="rect">
            <a:avLst/>
          </a:prstGeom>
        </p:spPr>
      </p:pic>
      <p:pic>
        <p:nvPicPr>
          <p:cNvPr id="11" name="Picture 10" descr="A graph of soil organic carbon&#10;&#10;Description automatically generated">
            <a:extLst>
              <a:ext uri="{FF2B5EF4-FFF2-40B4-BE49-F238E27FC236}">
                <a16:creationId xmlns:a16="http://schemas.microsoft.com/office/drawing/2014/main" id="{9F0F0E8A-C652-2FE6-FD4A-9F3007C31EB6}"/>
              </a:ext>
            </a:extLst>
          </p:cNvPr>
          <p:cNvPicPr>
            <a:picLocks noChangeAspect="1"/>
          </p:cNvPicPr>
          <p:nvPr/>
        </p:nvPicPr>
        <p:blipFill rotWithShape="1">
          <a:blip r:embed="rId4"/>
          <a:srcRect l="77829" t="32044" r="2141" b="31215"/>
          <a:stretch/>
        </p:blipFill>
        <p:spPr>
          <a:xfrm>
            <a:off x="9863667" y="3280028"/>
            <a:ext cx="1848569" cy="1876798"/>
          </a:xfrm>
          <a:prstGeom prst="rect">
            <a:avLst/>
          </a:prstGeom>
        </p:spPr>
      </p:pic>
    </p:spTree>
    <p:extLst>
      <p:ext uri="{BB962C8B-B14F-4D97-AF65-F5344CB8AC3E}">
        <p14:creationId xmlns:p14="http://schemas.microsoft.com/office/powerpoint/2010/main" val="198868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6FCFD-F9E3-D051-B8D1-BA52CB4A80EE}"/>
              </a:ext>
            </a:extLst>
          </p:cNvPr>
          <p:cNvSpPr>
            <a:spLocks noGrp="1"/>
          </p:cNvSpPr>
          <p:nvPr>
            <p:ph type="title"/>
          </p:nvPr>
        </p:nvSpPr>
        <p:spPr/>
        <p:txBody>
          <a:bodyPr/>
          <a:lstStyle/>
          <a:p>
            <a:r>
              <a:rPr lang="en-US"/>
              <a:t>Soil Health Benchmarks</a:t>
            </a:r>
          </a:p>
        </p:txBody>
      </p:sp>
      <p:sp>
        <p:nvSpPr>
          <p:cNvPr id="5" name="Slide Number Placeholder 4">
            <a:extLst>
              <a:ext uri="{FF2B5EF4-FFF2-40B4-BE49-F238E27FC236}">
                <a16:creationId xmlns:a16="http://schemas.microsoft.com/office/drawing/2014/main" id="{A80EC8CF-94C8-AF2A-F823-AD642737EB39}"/>
              </a:ext>
            </a:extLst>
          </p:cNvPr>
          <p:cNvSpPr>
            <a:spLocks noGrp="1"/>
          </p:cNvSpPr>
          <p:nvPr>
            <p:ph type="sldNum" sz="quarter" idx="15"/>
          </p:nvPr>
        </p:nvSpPr>
        <p:spPr/>
        <p:txBody>
          <a:bodyPr/>
          <a:lstStyle/>
          <a:p>
            <a:pPr>
              <a:defRPr/>
            </a:pPr>
            <a:fld id="{C2DCFF05-CDCB-443A-9E0C-668301915445}" type="slidenum">
              <a:rPr lang="en-US" dirty="0" smtClean="0"/>
              <a:pPr>
                <a:defRPr/>
              </a:pPr>
              <a:t>17</a:t>
            </a:fld>
            <a:endParaRPr lang="en-US"/>
          </a:p>
        </p:txBody>
      </p:sp>
      <p:sp>
        <p:nvSpPr>
          <p:cNvPr id="4" name="Text Placeholder 3">
            <a:extLst>
              <a:ext uri="{FF2B5EF4-FFF2-40B4-BE49-F238E27FC236}">
                <a16:creationId xmlns:a16="http://schemas.microsoft.com/office/drawing/2014/main" id="{CE24067D-DAFA-6D8B-24E9-C30A13A2772D}"/>
              </a:ext>
            </a:extLst>
          </p:cNvPr>
          <p:cNvSpPr>
            <a:spLocks noGrp="1"/>
          </p:cNvSpPr>
          <p:nvPr>
            <p:ph type="body" sz="quarter" idx="14"/>
          </p:nvPr>
        </p:nvSpPr>
        <p:spPr>
          <a:xfrm>
            <a:off x="850075" y="605643"/>
            <a:ext cx="10515600" cy="687066"/>
          </a:xfrm>
        </p:spPr>
        <p:txBody>
          <a:bodyPr>
            <a:normAutofit lnSpcReduction="10000"/>
          </a:bodyPr>
          <a:lstStyle/>
          <a:p>
            <a:r>
              <a:rPr lang="en-US"/>
              <a:t>Farmer-Facing Reporting</a:t>
            </a:r>
          </a:p>
        </p:txBody>
      </p:sp>
      <p:pic>
        <p:nvPicPr>
          <p:cNvPr id="6" name="Picture 5" descr="A diagram of soil organic carbon&#10;&#10;Description automatically generated">
            <a:extLst>
              <a:ext uri="{FF2B5EF4-FFF2-40B4-BE49-F238E27FC236}">
                <a16:creationId xmlns:a16="http://schemas.microsoft.com/office/drawing/2014/main" id="{89D8F38C-87C3-9E33-8058-86EDEC206D6F}"/>
              </a:ext>
            </a:extLst>
          </p:cNvPr>
          <p:cNvPicPr>
            <a:picLocks noChangeAspect="1"/>
          </p:cNvPicPr>
          <p:nvPr/>
        </p:nvPicPr>
        <p:blipFill>
          <a:blip r:embed="rId3"/>
          <a:stretch>
            <a:fillRect/>
          </a:stretch>
        </p:blipFill>
        <p:spPr>
          <a:xfrm>
            <a:off x="268111" y="2506698"/>
            <a:ext cx="11415888" cy="3340382"/>
          </a:xfrm>
          <a:prstGeom prst="rect">
            <a:avLst/>
          </a:prstGeom>
        </p:spPr>
      </p:pic>
      <p:grpSp>
        <p:nvGrpSpPr>
          <p:cNvPr id="16" name="Group 15">
            <a:extLst>
              <a:ext uri="{FF2B5EF4-FFF2-40B4-BE49-F238E27FC236}">
                <a16:creationId xmlns:a16="http://schemas.microsoft.com/office/drawing/2014/main" id="{E32B87B2-E151-D725-5688-26B19E0C2B38}"/>
              </a:ext>
            </a:extLst>
          </p:cNvPr>
          <p:cNvGrpSpPr/>
          <p:nvPr/>
        </p:nvGrpSpPr>
        <p:grpSpPr>
          <a:xfrm>
            <a:off x="271296" y="1431959"/>
            <a:ext cx="5041762" cy="1602474"/>
            <a:chOff x="271296" y="1431959"/>
            <a:chExt cx="5041762" cy="1602474"/>
          </a:xfrm>
        </p:grpSpPr>
        <p:sp>
          <p:nvSpPr>
            <p:cNvPr id="7" name="TextBox 6">
              <a:extLst>
                <a:ext uri="{FF2B5EF4-FFF2-40B4-BE49-F238E27FC236}">
                  <a16:creationId xmlns:a16="http://schemas.microsoft.com/office/drawing/2014/main" id="{B617C456-7317-E6EF-2CEC-3AC1A079EF93}"/>
                </a:ext>
              </a:extLst>
            </p:cNvPr>
            <p:cNvSpPr txBox="1"/>
            <p:nvPr/>
          </p:nvSpPr>
          <p:spPr>
            <a:xfrm>
              <a:off x="271296" y="1431959"/>
              <a:ext cx="412290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r>
                <a:rPr lang="en-US" sz="2800">
                  <a:solidFill>
                    <a:srgbClr val="004C45"/>
                  </a:solidFill>
                  <a:latin typeface="Calibri"/>
                  <a:ea typeface="Calibri"/>
                  <a:cs typeface="Arial"/>
                </a:rPr>
                <a:t>Sample with 80% sand and 0.8% SOC</a:t>
              </a:r>
              <a:endParaRPr lang="en-US" sz="2800">
                <a:solidFill>
                  <a:srgbClr val="004C45"/>
                </a:solidFill>
                <a:ea typeface="Calibri"/>
                <a:cs typeface="Arial"/>
              </a:endParaRPr>
            </a:p>
          </p:txBody>
        </p:sp>
        <p:cxnSp>
          <p:nvCxnSpPr>
            <p:cNvPr id="8" name="Straight Arrow Connector 7">
              <a:extLst>
                <a:ext uri="{FF2B5EF4-FFF2-40B4-BE49-F238E27FC236}">
                  <a16:creationId xmlns:a16="http://schemas.microsoft.com/office/drawing/2014/main" id="{20E92E7C-8D71-BDC4-2902-0BB1073399BC}"/>
                </a:ext>
              </a:extLst>
            </p:cNvPr>
            <p:cNvCxnSpPr/>
            <p:nvPr/>
          </p:nvCxnSpPr>
          <p:spPr>
            <a:xfrm>
              <a:off x="3419535" y="2030974"/>
              <a:ext cx="1893523" cy="1003459"/>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E07AFC5D-D9F7-8A29-A345-3C6BAD882D04}"/>
              </a:ext>
            </a:extLst>
          </p:cNvPr>
          <p:cNvGrpSpPr/>
          <p:nvPr/>
        </p:nvGrpSpPr>
        <p:grpSpPr>
          <a:xfrm>
            <a:off x="3018406" y="3340485"/>
            <a:ext cx="5956485" cy="3464132"/>
            <a:chOff x="3018406" y="3340485"/>
            <a:chExt cx="5956485" cy="3464132"/>
          </a:xfrm>
        </p:grpSpPr>
        <p:sp>
          <p:nvSpPr>
            <p:cNvPr id="9" name="TextBox 8">
              <a:extLst>
                <a:ext uri="{FF2B5EF4-FFF2-40B4-BE49-F238E27FC236}">
                  <a16:creationId xmlns:a16="http://schemas.microsoft.com/office/drawing/2014/main" id="{37FACEC2-8B75-0EB7-B9E5-7150BB11776D}"/>
                </a:ext>
              </a:extLst>
            </p:cNvPr>
            <p:cNvSpPr txBox="1"/>
            <p:nvPr/>
          </p:nvSpPr>
          <p:spPr>
            <a:xfrm>
              <a:off x="3018406" y="5850510"/>
              <a:ext cx="554857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r>
                <a:rPr lang="en-US" sz="2800">
                  <a:solidFill>
                    <a:srgbClr val="004C45"/>
                  </a:solidFill>
                  <a:latin typeface="Calibri"/>
                  <a:ea typeface="Calibri"/>
                  <a:cs typeface="Arial"/>
                </a:rPr>
                <a:t>Expected values of SOC for soils with 80% sand in same region</a:t>
              </a:r>
              <a:endParaRPr lang="en-US" sz="2800">
                <a:solidFill>
                  <a:srgbClr val="004C45"/>
                </a:solidFill>
                <a:ea typeface="Calibri"/>
                <a:cs typeface="Arial"/>
              </a:endParaRPr>
            </a:p>
          </p:txBody>
        </p:sp>
        <p:cxnSp>
          <p:nvCxnSpPr>
            <p:cNvPr id="11" name="Straight Arrow Connector 10">
              <a:extLst>
                <a:ext uri="{FF2B5EF4-FFF2-40B4-BE49-F238E27FC236}">
                  <a16:creationId xmlns:a16="http://schemas.microsoft.com/office/drawing/2014/main" id="{4025AD1A-2494-C398-847C-4D89F34068F5}"/>
                </a:ext>
              </a:extLst>
            </p:cNvPr>
            <p:cNvCxnSpPr>
              <a:cxnSpLocks/>
            </p:cNvCxnSpPr>
            <p:nvPr/>
          </p:nvCxnSpPr>
          <p:spPr>
            <a:xfrm flipH="1" flipV="1">
              <a:off x="5203631" y="4022211"/>
              <a:ext cx="242712" cy="1809044"/>
            </a:xfrm>
            <a:prstGeom prst="straightConnector1">
              <a:avLst/>
            </a:prstGeom>
            <a:ln w="57150">
              <a:solidFill>
                <a:srgbClr val="4DACDA"/>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4D31883-C895-20E8-CCE9-33C09D6C4B2E}"/>
                </a:ext>
              </a:extLst>
            </p:cNvPr>
            <p:cNvCxnSpPr>
              <a:cxnSpLocks/>
            </p:cNvCxnSpPr>
            <p:nvPr/>
          </p:nvCxnSpPr>
          <p:spPr>
            <a:xfrm flipV="1">
              <a:off x="7273731" y="3340485"/>
              <a:ext cx="1701160" cy="2540159"/>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A65AA5D-39D5-DD78-5EAD-6A47422AA71E}"/>
                </a:ext>
              </a:extLst>
            </p:cNvPr>
            <p:cNvCxnSpPr>
              <a:cxnSpLocks/>
            </p:cNvCxnSpPr>
            <p:nvPr/>
          </p:nvCxnSpPr>
          <p:spPr>
            <a:xfrm flipH="1" flipV="1">
              <a:off x="3792748" y="4513919"/>
              <a:ext cx="520780" cy="1339513"/>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4607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C82BE78-6AD7-D25B-47A9-5D66E388A48D}"/>
              </a:ext>
            </a:extLst>
          </p:cNvPr>
          <p:cNvSpPr>
            <a:spLocks noGrp="1"/>
          </p:cNvSpPr>
          <p:nvPr>
            <p:ph type="title"/>
          </p:nvPr>
        </p:nvSpPr>
        <p:spPr>
          <a:xfrm>
            <a:off x="826325" y="278297"/>
            <a:ext cx="10544040" cy="327346"/>
          </a:xfrm>
        </p:spPr>
        <p:txBody>
          <a:bodyPr/>
          <a:lstStyle/>
          <a:p>
            <a:r>
              <a:rPr lang="en-US" dirty="0"/>
              <a:t>Measuring and Assessing Soil Health</a:t>
            </a:r>
          </a:p>
        </p:txBody>
      </p:sp>
      <p:sp>
        <p:nvSpPr>
          <p:cNvPr id="4" name="Text Placeholder 3">
            <a:extLst>
              <a:ext uri="{FF2B5EF4-FFF2-40B4-BE49-F238E27FC236}">
                <a16:creationId xmlns:a16="http://schemas.microsoft.com/office/drawing/2014/main" id="{55571B68-19D1-5510-D7F5-EAA053E83A74}"/>
              </a:ext>
            </a:extLst>
          </p:cNvPr>
          <p:cNvSpPr>
            <a:spLocks noGrp="1"/>
          </p:cNvSpPr>
          <p:nvPr>
            <p:ph type="body" sz="quarter" idx="14"/>
          </p:nvPr>
        </p:nvSpPr>
        <p:spPr>
          <a:xfrm>
            <a:off x="433732" y="1546163"/>
            <a:ext cx="10535478" cy="3863545"/>
          </a:xfrm>
        </p:spPr>
        <p:txBody>
          <a:bodyPr>
            <a:normAutofit fontScale="70000" lnSpcReduction="20000"/>
          </a:bodyPr>
          <a:lstStyle/>
          <a:p>
            <a:r>
              <a:rPr lang="en-US" dirty="0"/>
              <a:t>Summary</a:t>
            </a:r>
          </a:p>
          <a:p>
            <a:pPr marL="571500" indent="-571500">
              <a:buFont typeface="Wingdings" panose="05000000000000000000" pitchFamily="2" charset="2"/>
              <a:buChar char="ü"/>
            </a:pPr>
            <a:r>
              <a:rPr lang="en-US" dirty="0"/>
              <a:t>Soil health management systems can help our most productive soils become more profitable</a:t>
            </a:r>
          </a:p>
          <a:p>
            <a:pPr marL="571500" indent="-571500">
              <a:buFont typeface="Wingdings" panose="05000000000000000000" pitchFamily="2" charset="2"/>
              <a:buChar char="ü"/>
            </a:pPr>
            <a:r>
              <a:rPr lang="en-US" dirty="0"/>
              <a:t>We can measure and monitor soil health affordably (3 accessible measurements)</a:t>
            </a:r>
          </a:p>
          <a:p>
            <a:pPr marL="571500" indent="-571500">
              <a:buFont typeface="Wingdings" panose="05000000000000000000" pitchFamily="2" charset="2"/>
              <a:buChar char="ü"/>
            </a:pPr>
            <a:r>
              <a:rPr lang="en-US" dirty="0"/>
              <a:t>Achievable soil health varies by soil type, climate, and cropping system </a:t>
            </a:r>
          </a:p>
          <a:p>
            <a:pPr marL="571500" indent="-571500">
              <a:buFont typeface="Wingdings" panose="05000000000000000000" pitchFamily="2" charset="2"/>
              <a:buChar char="ü"/>
            </a:pPr>
            <a:r>
              <a:rPr lang="en-US" dirty="0"/>
              <a:t>If you treasure it measure it</a:t>
            </a:r>
          </a:p>
          <a:p>
            <a:r>
              <a:rPr lang="en-US" dirty="0"/>
              <a:t> </a:t>
            </a:r>
          </a:p>
        </p:txBody>
      </p:sp>
    </p:spTree>
    <p:extLst>
      <p:ext uri="{BB962C8B-B14F-4D97-AF65-F5344CB8AC3E}">
        <p14:creationId xmlns:p14="http://schemas.microsoft.com/office/powerpoint/2010/main" val="32202184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 y="6136582"/>
            <a:ext cx="12241618" cy="528113"/>
          </a:xfrm>
        </p:spPr>
        <p:txBody>
          <a:bodyPr>
            <a:noAutofit/>
          </a:bodyPr>
          <a:lstStyle/>
          <a:p>
            <a:r>
              <a:rPr lang="en-US" sz="2000" dirty="0">
                <a:solidFill>
                  <a:schemeClr val="accent4"/>
                </a:solidFill>
              </a:rPr>
              <a:t>Cmorgan@soilhealthinstitute.org</a:t>
            </a:r>
          </a:p>
        </p:txBody>
      </p:sp>
      <p:pic>
        <p:nvPicPr>
          <p:cNvPr id="6" name="Picture 7">
            <a:extLst>
              <a:ext uri="{FF2B5EF4-FFF2-40B4-BE49-F238E27FC236}">
                <a16:creationId xmlns:a16="http://schemas.microsoft.com/office/drawing/2014/main" id="{A152444A-2CA7-4580-861B-5635E7EBF349}"/>
              </a:ext>
            </a:extLst>
          </p:cNvPr>
          <p:cNvPicPr>
            <a:picLocks noChangeAspect="1"/>
          </p:cNvPicPr>
          <p:nvPr/>
        </p:nvPicPr>
        <p:blipFill>
          <a:blip r:embed="rId3">
            <a:extLst>
              <a:ext uri="{28A0092B-C50C-407E-A947-70E740481C1C}">
                <a14:useLocalDpi xmlns:a14="http://schemas.microsoft.com/office/drawing/2010/main" val="0"/>
              </a:ext>
            </a:extLst>
          </a:blip>
          <a:srcRect l="25000" r="5000" b="26666"/>
          <a:stretch>
            <a:fillRect/>
          </a:stretch>
        </p:blipFill>
        <p:spPr bwMode="auto">
          <a:xfrm>
            <a:off x="970234" y="567075"/>
            <a:ext cx="10354294" cy="5423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2257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4030FC4-8DC0-4A28-BD0D-BCAE58D7E19D}"/>
              </a:ext>
            </a:extLst>
          </p:cNvPr>
          <p:cNvSpPr>
            <a:spLocks noGrp="1"/>
          </p:cNvSpPr>
          <p:nvPr>
            <p:ph type="title"/>
          </p:nvPr>
        </p:nvSpPr>
        <p:spPr/>
        <p:txBody>
          <a:bodyPr/>
          <a:lstStyle/>
          <a:p>
            <a:r>
              <a:rPr lang="en-US" dirty="0"/>
              <a:t>Soil Health</a:t>
            </a:r>
          </a:p>
        </p:txBody>
      </p:sp>
      <p:sp>
        <p:nvSpPr>
          <p:cNvPr id="6" name="Text Placeholder 5">
            <a:extLst>
              <a:ext uri="{FF2B5EF4-FFF2-40B4-BE49-F238E27FC236}">
                <a16:creationId xmlns:a16="http://schemas.microsoft.com/office/drawing/2014/main" id="{6F77B666-24EA-93D4-A7E5-F0703E7771F3}"/>
              </a:ext>
            </a:extLst>
          </p:cNvPr>
          <p:cNvSpPr>
            <a:spLocks noGrp="1"/>
          </p:cNvSpPr>
          <p:nvPr>
            <p:ph type="body" sz="quarter" idx="14"/>
          </p:nvPr>
        </p:nvSpPr>
        <p:spPr>
          <a:xfrm>
            <a:off x="775893" y="441970"/>
            <a:ext cx="10515600" cy="1014412"/>
          </a:xfrm>
        </p:spPr>
        <p:txBody>
          <a:bodyPr>
            <a:normAutofit/>
          </a:bodyPr>
          <a:lstStyle/>
          <a:p>
            <a:r>
              <a:rPr lang="en-US" dirty="0"/>
              <a:t>What is Soil Health? </a:t>
            </a:r>
          </a:p>
        </p:txBody>
      </p:sp>
      <p:pic>
        <p:nvPicPr>
          <p:cNvPr id="4" name="Picture 3">
            <a:extLst>
              <a:ext uri="{FF2B5EF4-FFF2-40B4-BE49-F238E27FC236}">
                <a16:creationId xmlns:a16="http://schemas.microsoft.com/office/drawing/2014/main" id="{4CE496E9-60E2-D04B-487B-1E0B7F8C71AE}"/>
              </a:ext>
            </a:extLst>
          </p:cNvPr>
          <p:cNvPicPr>
            <a:picLocks noChangeAspect="1"/>
          </p:cNvPicPr>
          <p:nvPr/>
        </p:nvPicPr>
        <p:blipFill rotWithShape="1">
          <a:blip r:embed="rId2"/>
          <a:srcRect b="12933"/>
          <a:stretch/>
        </p:blipFill>
        <p:spPr>
          <a:xfrm flipH="1">
            <a:off x="5034680" y="1649412"/>
            <a:ext cx="6456921" cy="4553226"/>
          </a:xfrm>
          <a:prstGeom prst="rect">
            <a:avLst/>
          </a:prstGeom>
          <a:ln w="38100">
            <a:solidFill>
              <a:srgbClr val="7E613B"/>
            </a:solidFill>
          </a:ln>
        </p:spPr>
      </p:pic>
    </p:spTree>
    <p:extLst>
      <p:ext uri="{BB962C8B-B14F-4D97-AF65-F5344CB8AC3E}">
        <p14:creationId xmlns:p14="http://schemas.microsoft.com/office/powerpoint/2010/main" val="6918631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E9BCA-6051-6445-D8DB-3EE28D22AA8D}"/>
              </a:ext>
            </a:extLst>
          </p:cNvPr>
          <p:cNvSpPr>
            <a:spLocks noGrp="1"/>
          </p:cNvSpPr>
          <p:nvPr>
            <p:ph type="title"/>
          </p:nvPr>
        </p:nvSpPr>
        <p:spPr/>
        <p:txBody>
          <a:bodyPr/>
          <a:lstStyle/>
          <a:p>
            <a:r>
              <a:rPr lang="en-US" dirty="0"/>
              <a:t>Business Case for Soil Health </a:t>
            </a:r>
            <a:r>
              <a:rPr lang="en-US" dirty="0" err="1"/>
              <a:t>Mangement</a:t>
            </a:r>
            <a:endParaRPr lang="en-US" dirty="0"/>
          </a:p>
        </p:txBody>
      </p:sp>
      <p:pic>
        <p:nvPicPr>
          <p:cNvPr id="6" name="Picture 5">
            <a:extLst>
              <a:ext uri="{FF2B5EF4-FFF2-40B4-BE49-F238E27FC236}">
                <a16:creationId xmlns:a16="http://schemas.microsoft.com/office/drawing/2014/main" id="{3EA6FE51-C3E7-4E9D-F255-EF4B51AD97B0}"/>
              </a:ext>
            </a:extLst>
          </p:cNvPr>
          <p:cNvPicPr>
            <a:picLocks noChangeAspect="1"/>
          </p:cNvPicPr>
          <p:nvPr/>
        </p:nvPicPr>
        <p:blipFill>
          <a:blip r:embed="rId2"/>
          <a:stretch>
            <a:fillRect/>
          </a:stretch>
        </p:blipFill>
        <p:spPr>
          <a:xfrm>
            <a:off x="1112081" y="1222783"/>
            <a:ext cx="7400092" cy="4617577"/>
          </a:xfrm>
          <a:prstGeom prst="rect">
            <a:avLst/>
          </a:prstGeom>
        </p:spPr>
      </p:pic>
      <p:pic>
        <p:nvPicPr>
          <p:cNvPr id="7" name="Picture 6">
            <a:extLst>
              <a:ext uri="{FF2B5EF4-FFF2-40B4-BE49-F238E27FC236}">
                <a16:creationId xmlns:a16="http://schemas.microsoft.com/office/drawing/2014/main" id="{2C2F99A3-6AD5-0B49-B252-FA3725E90751}"/>
              </a:ext>
            </a:extLst>
          </p:cNvPr>
          <p:cNvPicPr>
            <a:picLocks noChangeAspect="1"/>
          </p:cNvPicPr>
          <p:nvPr/>
        </p:nvPicPr>
        <p:blipFill rotWithShape="1">
          <a:blip r:embed="rId3"/>
          <a:srcRect l="16855" t="54253" r="21998" b="15902"/>
          <a:stretch/>
        </p:blipFill>
        <p:spPr>
          <a:xfrm>
            <a:off x="8797928" y="401155"/>
            <a:ext cx="3203350" cy="1645921"/>
          </a:xfrm>
          <a:prstGeom prst="rect">
            <a:avLst/>
          </a:prstGeom>
        </p:spPr>
      </p:pic>
      <p:pic>
        <p:nvPicPr>
          <p:cNvPr id="9" name="Picture 8">
            <a:extLst>
              <a:ext uri="{FF2B5EF4-FFF2-40B4-BE49-F238E27FC236}">
                <a16:creationId xmlns:a16="http://schemas.microsoft.com/office/drawing/2014/main" id="{CF99DA02-877D-F987-9E3E-CF1238C7D59B}"/>
              </a:ext>
            </a:extLst>
          </p:cNvPr>
          <p:cNvPicPr>
            <a:picLocks noChangeAspect="1"/>
          </p:cNvPicPr>
          <p:nvPr/>
        </p:nvPicPr>
        <p:blipFill>
          <a:blip r:embed="rId4"/>
          <a:stretch>
            <a:fillRect/>
          </a:stretch>
        </p:blipFill>
        <p:spPr>
          <a:xfrm>
            <a:off x="2424634" y="5907308"/>
            <a:ext cx="1547821" cy="950692"/>
          </a:xfrm>
          <a:prstGeom prst="rect">
            <a:avLst/>
          </a:prstGeom>
        </p:spPr>
      </p:pic>
      <p:sp>
        <p:nvSpPr>
          <p:cNvPr id="3" name="Text Placeholder 3">
            <a:extLst>
              <a:ext uri="{FF2B5EF4-FFF2-40B4-BE49-F238E27FC236}">
                <a16:creationId xmlns:a16="http://schemas.microsoft.com/office/drawing/2014/main" id="{24F9873A-4D7C-671E-9106-5BF6064A025B}"/>
              </a:ext>
            </a:extLst>
          </p:cNvPr>
          <p:cNvSpPr>
            <a:spLocks noGrp="1"/>
          </p:cNvSpPr>
          <p:nvPr>
            <p:ph type="body" sz="quarter" idx="14"/>
          </p:nvPr>
        </p:nvSpPr>
        <p:spPr>
          <a:xfrm>
            <a:off x="65308" y="311947"/>
            <a:ext cx="10515600" cy="1014412"/>
          </a:xfrm>
        </p:spPr>
        <p:txBody>
          <a:bodyPr>
            <a:normAutofit/>
          </a:bodyPr>
          <a:lstStyle/>
          <a:p>
            <a:r>
              <a:rPr lang="en-US" sz="2800" dirty="0"/>
              <a:t>Partial Budget Analyses: 10 farms in KS and ND</a:t>
            </a:r>
          </a:p>
        </p:txBody>
      </p:sp>
    </p:spTree>
    <p:extLst>
      <p:ext uri="{BB962C8B-B14F-4D97-AF65-F5344CB8AC3E}">
        <p14:creationId xmlns:p14="http://schemas.microsoft.com/office/powerpoint/2010/main" val="665534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5979217-3278-950A-4FA0-A8244FD72F74}"/>
              </a:ext>
            </a:extLst>
          </p:cNvPr>
          <p:cNvSpPr>
            <a:spLocks noGrp="1"/>
          </p:cNvSpPr>
          <p:nvPr>
            <p:ph type="body" sz="quarter" idx="14"/>
          </p:nvPr>
        </p:nvSpPr>
        <p:spPr>
          <a:xfrm>
            <a:off x="826325" y="1183786"/>
            <a:ext cx="10515600" cy="1014412"/>
          </a:xfrm>
        </p:spPr>
        <p:txBody>
          <a:bodyPr>
            <a:normAutofit fontScale="92500" lnSpcReduction="20000"/>
          </a:bodyPr>
          <a:lstStyle/>
          <a:p>
            <a:r>
              <a:rPr lang="en-US" dirty="0"/>
              <a:t>Mean change in net farm income for wheat is $19/acre after adopting SHMS</a:t>
            </a:r>
          </a:p>
        </p:txBody>
      </p:sp>
      <p:pic>
        <p:nvPicPr>
          <p:cNvPr id="6" name="Picture 5">
            <a:extLst>
              <a:ext uri="{FF2B5EF4-FFF2-40B4-BE49-F238E27FC236}">
                <a16:creationId xmlns:a16="http://schemas.microsoft.com/office/drawing/2014/main" id="{D7CE0EF4-744D-2B5D-6DC1-C29949FE953A}"/>
              </a:ext>
            </a:extLst>
          </p:cNvPr>
          <p:cNvPicPr>
            <a:picLocks noChangeAspect="1"/>
          </p:cNvPicPr>
          <p:nvPr/>
        </p:nvPicPr>
        <p:blipFill rotWithShape="1">
          <a:blip r:embed="rId2"/>
          <a:srcRect l="40775"/>
          <a:stretch/>
        </p:blipFill>
        <p:spPr>
          <a:xfrm>
            <a:off x="4760778" y="2276123"/>
            <a:ext cx="6937133" cy="4136476"/>
          </a:xfrm>
          <a:prstGeom prst="rect">
            <a:avLst/>
          </a:prstGeom>
        </p:spPr>
      </p:pic>
      <p:sp>
        <p:nvSpPr>
          <p:cNvPr id="7" name="Title 1">
            <a:extLst>
              <a:ext uri="{FF2B5EF4-FFF2-40B4-BE49-F238E27FC236}">
                <a16:creationId xmlns:a16="http://schemas.microsoft.com/office/drawing/2014/main" id="{9E680496-18FD-FF26-7D89-47F11CD5AAFB}"/>
              </a:ext>
            </a:extLst>
          </p:cNvPr>
          <p:cNvSpPr txBox="1">
            <a:spLocks/>
          </p:cNvSpPr>
          <p:nvPr/>
        </p:nvSpPr>
        <p:spPr bwMode="auto">
          <a:xfrm>
            <a:off x="826325" y="233984"/>
            <a:ext cx="10544040" cy="327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0" rIns="91440" bIns="0" numCol="1" anchor="ctr" anchorCtr="0" compatLnSpc="1">
            <a:prstTxWarp prst="textNoShape">
              <a:avLst/>
            </a:prstTxWarp>
            <a:normAutofit/>
          </a:bodyPr>
          <a:lstStyle>
            <a:lvl1pPr algn="l" rtl="0" eaLnBrk="1" fontAlgn="base" hangingPunct="1">
              <a:lnSpc>
                <a:spcPct val="90000"/>
              </a:lnSpc>
              <a:spcBef>
                <a:spcPct val="0"/>
              </a:spcBef>
              <a:spcAft>
                <a:spcPct val="0"/>
              </a:spcAft>
              <a:defRPr sz="2000" b="1" i="0" kern="1200" baseline="0">
                <a:solidFill>
                  <a:schemeClr val="accent1"/>
                </a:solidFill>
                <a:latin typeface="Calibri" panose="020F0502020204030204" pitchFamily="34" charset="0"/>
                <a:ea typeface="+mj-ea"/>
                <a:cs typeface="Calibri" panose="020F0502020204030204" pitchFamily="34" charset="0"/>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r>
              <a:rPr lang="en-US" dirty="0"/>
              <a:t>Partial Budget: 10 farms in Kansas and North Dakota</a:t>
            </a:r>
          </a:p>
        </p:txBody>
      </p:sp>
      <p:pic>
        <p:nvPicPr>
          <p:cNvPr id="10" name="Picture 9">
            <a:extLst>
              <a:ext uri="{FF2B5EF4-FFF2-40B4-BE49-F238E27FC236}">
                <a16:creationId xmlns:a16="http://schemas.microsoft.com/office/drawing/2014/main" id="{C9E88318-4E9B-264A-5F38-3D4DAC2D7476}"/>
              </a:ext>
            </a:extLst>
          </p:cNvPr>
          <p:cNvPicPr>
            <a:picLocks noChangeAspect="1"/>
          </p:cNvPicPr>
          <p:nvPr/>
        </p:nvPicPr>
        <p:blipFill>
          <a:blip r:embed="rId3"/>
          <a:stretch>
            <a:fillRect/>
          </a:stretch>
        </p:blipFill>
        <p:spPr>
          <a:xfrm>
            <a:off x="2619313" y="5754208"/>
            <a:ext cx="1665808" cy="1023161"/>
          </a:xfrm>
          <a:prstGeom prst="rect">
            <a:avLst/>
          </a:prstGeom>
        </p:spPr>
      </p:pic>
    </p:spTree>
    <p:extLst>
      <p:ext uri="{BB962C8B-B14F-4D97-AF65-F5344CB8AC3E}">
        <p14:creationId xmlns:p14="http://schemas.microsoft.com/office/powerpoint/2010/main" val="1368388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8071F8-AA3A-569D-FFE8-3F336EF011F6}"/>
              </a:ext>
            </a:extLst>
          </p:cNvPr>
          <p:cNvPicPr>
            <a:picLocks noChangeAspect="1"/>
          </p:cNvPicPr>
          <p:nvPr/>
        </p:nvPicPr>
        <p:blipFill rotWithShape="1">
          <a:blip r:embed="rId2"/>
          <a:srcRect l="39827"/>
          <a:stretch/>
        </p:blipFill>
        <p:spPr>
          <a:xfrm>
            <a:off x="4153310" y="2288950"/>
            <a:ext cx="7066202" cy="4488419"/>
          </a:xfrm>
          <a:prstGeom prst="rect">
            <a:avLst/>
          </a:prstGeom>
        </p:spPr>
      </p:pic>
      <p:pic>
        <p:nvPicPr>
          <p:cNvPr id="9" name="Picture 8">
            <a:extLst>
              <a:ext uri="{FF2B5EF4-FFF2-40B4-BE49-F238E27FC236}">
                <a16:creationId xmlns:a16="http://schemas.microsoft.com/office/drawing/2014/main" id="{C5208537-637D-1A0C-D589-710F3EDC2761}"/>
              </a:ext>
            </a:extLst>
          </p:cNvPr>
          <p:cNvPicPr>
            <a:picLocks noChangeAspect="1"/>
          </p:cNvPicPr>
          <p:nvPr/>
        </p:nvPicPr>
        <p:blipFill>
          <a:blip r:embed="rId3"/>
          <a:stretch>
            <a:fillRect/>
          </a:stretch>
        </p:blipFill>
        <p:spPr>
          <a:xfrm>
            <a:off x="2619313" y="5754208"/>
            <a:ext cx="1665808" cy="1023161"/>
          </a:xfrm>
          <a:prstGeom prst="rect">
            <a:avLst/>
          </a:prstGeom>
        </p:spPr>
      </p:pic>
      <p:sp>
        <p:nvSpPr>
          <p:cNvPr id="13" name="Text Placeholder 3">
            <a:extLst>
              <a:ext uri="{FF2B5EF4-FFF2-40B4-BE49-F238E27FC236}">
                <a16:creationId xmlns:a16="http://schemas.microsoft.com/office/drawing/2014/main" id="{A593747B-F572-1F61-C9FD-2D4B386DEA90}"/>
              </a:ext>
            </a:extLst>
          </p:cNvPr>
          <p:cNvSpPr txBox="1">
            <a:spLocks/>
          </p:cNvSpPr>
          <p:nvPr/>
        </p:nvSpPr>
        <p:spPr bwMode="auto">
          <a:xfrm>
            <a:off x="826325" y="1183786"/>
            <a:ext cx="10515600"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fontScale="92500" lnSpcReduction="20000"/>
          </a:bodyPr>
          <a:lstStyle>
            <a:lvl1pPr algn="l" rtl="0" eaLnBrk="1" fontAlgn="base" hangingPunct="1">
              <a:lnSpc>
                <a:spcPct val="90000"/>
              </a:lnSpc>
              <a:spcBef>
                <a:spcPts val="1000"/>
              </a:spcBef>
              <a:spcAft>
                <a:spcPct val="0"/>
              </a:spcAft>
              <a:buFont typeface="Arial" panose="020B0604020202020204" pitchFamily="34" charset="0"/>
              <a:defRPr sz="4400" b="1" i="0" kern="1200">
                <a:solidFill>
                  <a:schemeClr val="tx2"/>
                </a:solidFill>
                <a:latin typeface="Calibri" panose="020F0502020204030204" pitchFamily="34" charset="0"/>
                <a:ea typeface="+mn-ea"/>
                <a:cs typeface="Calibri" panose="020F050202020403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Mean change in net farm across many crops including grazing  $55/acre</a:t>
            </a:r>
          </a:p>
        </p:txBody>
      </p:sp>
      <p:sp>
        <p:nvSpPr>
          <p:cNvPr id="3" name="Title 1">
            <a:extLst>
              <a:ext uri="{FF2B5EF4-FFF2-40B4-BE49-F238E27FC236}">
                <a16:creationId xmlns:a16="http://schemas.microsoft.com/office/drawing/2014/main" id="{DB3D25A5-8FD8-F141-3A45-56ADC83C7218}"/>
              </a:ext>
            </a:extLst>
          </p:cNvPr>
          <p:cNvSpPr txBox="1">
            <a:spLocks/>
          </p:cNvSpPr>
          <p:nvPr/>
        </p:nvSpPr>
        <p:spPr bwMode="auto">
          <a:xfrm>
            <a:off x="826325" y="233984"/>
            <a:ext cx="10544040" cy="327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0" rIns="91440" bIns="0" numCol="1" anchor="ctr" anchorCtr="0" compatLnSpc="1">
            <a:prstTxWarp prst="textNoShape">
              <a:avLst/>
            </a:prstTxWarp>
            <a:normAutofit/>
          </a:bodyPr>
          <a:lstStyle>
            <a:lvl1pPr algn="l" rtl="0" eaLnBrk="1" fontAlgn="base" hangingPunct="1">
              <a:lnSpc>
                <a:spcPct val="90000"/>
              </a:lnSpc>
              <a:spcBef>
                <a:spcPct val="0"/>
              </a:spcBef>
              <a:spcAft>
                <a:spcPct val="0"/>
              </a:spcAft>
              <a:defRPr sz="2000" b="1" i="0" kern="1200" baseline="0">
                <a:solidFill>
                  <a:schemeClr val="accent1"/>
                </a:solidFill>
                <a:latin typeface="Calibri" panose="020F0502020204030204" pitchFamily="34" charset="0"/>
                <a:ea typeface="+mj-ea"/>
                <a:cs typeface="Calibri" panose="020F0502020204030204" pitchFamily="34" charset="0"/>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r>
              <a:rPr lang="en-US" dirty="0"/>
              <a:t>Partial Budget: 10 farms in Kansas and North Dakota</a:t>
            </a:r>
          </a:p>
        </p:txBody>
      </p:sp>
    </p:spTree>
    <p:extLst>
      <p:ext uri="{BB962C8B-B14F-4D97-AF65-F5344CB8AC3E}">
        <p14:creationId xmlns:p14="http://schemas.microsoft.com/office/powerpoint/2010/main" val="1156985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E9BCA232-7EF0-4365-9B7D-1D7A91B3C1D1}"/>
              </a:ext>
            </a:extLst>
          </p:cNvPr>
          <p:cNvSpPr>
            <a:spLocks noGrp="1" noChangeArrowheads="1"/>
          </p:cNvSpPr>
          <p:nvPr>
            <p:ph type="title"/>
          </p:nvPr>
        </p:nvSpPr>
        <p:spPr>
          <a:xfrm>
            <a:off x="827088" y="277813"/>
            <a:ext cx="10542587" cy="328612"/>
          </a:xfrm>
        </p:spPr>
        <p:txBody>
          <a:bodyPr/>
          <a:lstStyle/>
          <a:p>
            <a:r>
              <a:rPr lang="en-US" altLang="en-US"/>
              <a:t>Measuring Soil Health at Scale</a:t>
            </a:r>
          </a:p>
        </p:txBody>
      </p:sp>
      <p:sp>
        <p:nvSpPr>
          <p:cNvPr id="4" name="Text Placeholder 3">
            <a:extLst>
              <a:ext uri="{FF2B5EF4-FFF2-40B4-BE49-F238E27FC236}">
                <a16:creationId xmlns:a16="http://schemas.microsoft.com/office/drawing/2014/main" id="{3D9CF99F-9C9E-4BD3-AFE5-68FFC96FA5D2}"/>
              </a:ext>
            </a:extLst>
          </p:cNvPr>
          <p:cNvSpPr>
            <a:spLocks noGrp="1"/>
          </p:cNvSpPr>
          <p:nvPr>
            <p:ph type="body" sz="quarter" idx="14"/>
          </p:nvPr>
        </p:nvSpPr>
        <p:spPr>
          <a:xfrm>
            <a:off x="438151" y="1663541"/>
            <a:ext cx="10515600" cy="1014412"/>
          </a:xfrm>
        </p:spPr>
        <p:txBody>
          <a:bodyPr>
            <a:noAutofit/>
          </a:bodyPr>
          <a:lstStyle/>
          <a:p>
            <a:pPr eaLnBrk="1" fontAlgn="auto" hangingPunct="1">
              <a:lnSpc>
                <a:spcPct val="100000"/>
              </a:lnSpc>
              <a:spcBef>
                <a:spcPts val="800"/>
              </a:spcBef>
              <a:spcAft>
                <a:spcPts val="0"/>
              </a:spcAft>
              <a:defRPr/>
            </a:pPr>
            <a:r>
              <a:rPr lang="en-US" sz="4000" kern="0">
                <a:solidFill>
                  <a:srgbClr val="004C45"/>
                </a:solidFill>
                <a:latin typeface="+mn-lt"/>
                <a:cs typeface="Arial"/>
                <a:sym typeface="Arial"/>
              </a:rPr>
              <a:t>North American Project to Evaluate Soil Health Measurements</a:t>
            </a:r>
            <a:endParaRPr lang="en-US" sz="4000" b="0" kern="0">
              <a:solidFill>
                <a:srgbClr val="004C45"/>
              </a:solidFill>
              <a:latin typeface="+mn-lt"/>
              <a:cs typeface="Arial"/>
              <a:sym typeface="Arial"/>
            </a:endParaRPr>
          </a:p>
          <a:p>
            <a:pPr>
              <a:defRPr/>
            </a:pPr>
            <a:endParaRPr lang="en-US" sz="2800">
              <a:solidFill>
                <a:srgbClr val="004C45"/>
              </a:solidFill>
            </a:endParaRPr>
          </a:p>
        </p:txBody>
      </p:sp>
      <p:sp>
        <p:nvSpPr>
          <p:cNvPr id="14340" name="Slide Number Placeholder 4">
            <a:extLst>
              <a:ext uri="{FF2B5EF4-FFF2-40B4-BE49-F238E27FC236}">
                <a16:creationId xmlns:a16="http://schemas.microsoft.com/office/drawing/2014/main" id="{46F5F8B8-B140-4160-A980-5AACA7E8F179}"/>
              </a:ext>
            </a:extLst>
          </p:cNvPr>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fld id="{62AC5192-337C-4D2C-B0CE-0FC6E449FDCA}" type="slidenum">
              <a:rPr kumimoji="0" lang="en-US" altLang="en-US" sz="1200" b="1" i="0" u="none" strike="noStrike" kern="1200" cap="none" spc="0" normalizeH="0" baseline="0" noProof="0" smtClean="0">
                <a:ln>
                  <a:noFill/>
                </a:ln>
                <a:solidFill>
                  <a:srgbClr val="FFFDED"/>
                </a:solidFill>
                <a:effectLst/>
                <a:uLnTx/>
                <a:uFillTx/>
                <a:latin typeface="Calibri" panose="020F0502020204030204" pitchFamily="34" charset="0"/>
                <a:ea typeface="+mn-ea"/>
                <a:cs typeface="Calibri" panose="020F0502020204030204" pitchFamily="34" charset="0"/>
              </a:rPr>
              <a:pPr marL="0" marR="0" lvl="0" indent="0" algn="ctr" defTabSz="914400" rtl="0" eaLnBrk="1" fontAlgn="auto" latinLnBrk="0" hangingPunct="1">
                <a:lnSpc>
                  <a:spcPct val="100000"/>
                </a:lnSpc>
                <a:spcBef>
                  <a:spcPct val="0"/>
                </a:spcBef>
                <a:spcAft>
                  <a:spcPts val="0"/>
                </a:spcAft>
                <a:buClrTx/>
                <a:buSzTx/>
                <a:buFontTx/>
                <a:buNone/>
                <a:tabLst/>
                <a:defRPr/>
              </a:pPr>
              <a:t>6</a:t>
            </a:fld>
            <a:endParaRPr kumimoji="0" lang="en-US" altLang="en-US" sz="1200" b="1" i="0" u="none" strike="noStrike" kern="1200" cap="none" spc="0" normalizeH="0" baseline="0" noProof="0">
              <a:ln>
                <a:noFill/>
              </a:ln>
              <a:solidFill>
                <a:srgbClr val="FFFDED"/>
              </a:solidFill>
              <a:effectLst/>
              <a:uLnTx/>
              <a:uFillTx/>
              <a:latin typeface="Calibri" panose="020F0502020204030204" pitchFamily="34" charset="0"/>
              <a:ea typeface="+mn-ea"/>
              <a:cs typeface="Calibri" panose="020F0502020204030204" pitchFamily="34" charset="0"/>
            </a:endParaRPr>
          </a:p>
        </p:txBody>
      </p:sp>
      <p:pic>
        <p:nvPicPr>
          <p:cNvPr id="14341" name="Picture 5" descr="A close up&#10;&#10;Description automatically generated">
            <a:extLst>
              <a:ext uri="{FF2B5EF4-FFF2-40B4-BE49-F238E27FC236}">
                <a16:creationId xmlns:a16="http://schemas.microsoft.com/office/drawing/2014/main" id="{6335B797-FE28-437B-9364-F78E1571E5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3763" y="2019299"/>
            <a:ext cx="5395912" cy="417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Content Placeholder 2">
            <a:extLst>
              <a:ext uri="{FF2B5EF4-FFF2-40B4-BE49-F238E27FC236}">
                <a16:creationId xmlns:a16="http://schemas.microsoft.com/office/drawing/2014/main" id="{1D513632-174B-4176-9999-D4C7D17408EA}"/>
              </a:ext>
            </a:extLst>
          </p:cNvPr>
          <p:cNvSpPr txBox="1">
            <a:spLocks noChangeArrowheads="1"/>
          </p:cNvSpPr>
          <p:nvPr/>
        </p:nvSpPr>
        <p:spPr bwMode="auto">
          <a:xfrm>
            <a:off x="382588" y="2262187"/>
            <a:ext cx="5313363" cy="232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nchor="t"/>
          <a:lstStyle>
            <a:lvl1pPr defTabSz="341313">
              <a:lnSpc>
                <a:spcPct val="90000"/>
              </a:lnSpc>
              <a:spcBef>
                <a:spcPts val="1000"/>
              </a:spcBef>
              <a:buFont typeface="Arial" panose="020B0604020202020204" pitchFamily="34" charset="0"/>
              <a:defRPr sz="2800">
                <a:solidFill>
                  <a:schemeClr val="tx1"/>
                </a:solidFill>
                <a:latin typeface="Calibri" panose="020F0502020204030204" pitchFamily="34" charset="0"/>
              </a:defRPr>
            </a:lvl1pPr>
            <a:lvl2pPr marL="341313" indent="-228600" defTabSz="3413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684213" indent="-228600" defTabSz="3413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027113" indent="-228600" defTabSz="3413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1370013" indent="-228600" defTabSz="3413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1827213" indent="-228600" defTabSz="3413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284413" indent="-228600" defTabSz="3413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2741613" indent="-228600" defTabSz="3413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198813" indent="-228600" defTabSz="3413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marR="0" lvl="0" indent="-342900" algn="l" defTabSz="341313"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2400" i="0" u="none" strike="noStrike" kern="1200" cap="none" spc="0" normalizeH="0" baseline="0" noProof="0">
                <a:ln>
                  <a:noFill/>
                </a:ln>
                <a:solidFill>
                  <a:srgbClr val="004C45"/>
                </a:solidFill>
                <a:effectLst/>
                <a:uLnTx/>
                <a:uFillTx/>
                <a:latin typeface="+mn-lt"/>
                <a:ea typeface="+mn-ea"/>
                <a:cs typeface="Arial"/>
                <a:sym typeface="Arial" panose="020B0604020202020204" pitchFamily="34" charset="0"/>
              </a:rPr>
              <a:t>Identify most effective indicators of soil health</a:t>
            </a:r>
            <a:endParaRPr lang="en-US" altLang="en-US" sz="2400" i="0" u="none" strike="noStrike" kern="1200" cap="none" spc="0" normalizeH="0" baseline="0" noProof="0">
              <a:ln>
                <a:noFill/>
              </a:ln>
              <a:solidFill>
                <a:srgbClr val="004C45"/>
              </a:solidFill>
              <a:effectLst/>
              <a:uLnTx/>
              <a:uFillTx/>
              <a:latin typeface="+mn-lt"/>
              <a:cs typeface="Arial"/>
            </a:endParaRPr>
          </a:p>
          <a:p>
            <a:pPr marL="342900" indent="-342900" fontAlgn="base">
              <a:lnSpc>
                <a:spcPct val="100000"/>
              </a:lnSpc>
              <a:spcBef>
                <a:spcPct val="20000"/>
              </a:spcBef>
              <a:spcAft>
                <a:spcPct val="0"/>
              </a:spcAft>
              <a:buFont typeface="Arial" panose="020B0604020202020204" pitchFamily="34" charset="0"/>
              <a:buChar char="•"/>
              <a:defRPr/>
            </a:pPr>
            <a:r>
              <a:rPr kumimoji="0" lang="en-US" altLang="en-US" sz="2400" i="0" u="none" strike="noStrike" kern="1200" cap="none" spc="0" normalizeH="0" baseline="0" noProof="0">
                <a:ln>
                  <a:noFill/>
                </a:ln>
                <a:solidFill>
                  <a:srgbClr val="004C45"/>
                </a:solidFill>
                <a:effectLst/>
                <a:uLnTx/>
                <a:uFillTx/>
                <a:latin typeface="+mn-lt"/>
                <a:ea typeface="+mn-ea"/>
                <a:cs typeface="Arial"/>
                <a:sym typeface="Arial" panose="020B0604020202020204" pitchFamily="34" charset="0"/>
              </a:rPr>
              <a:t>124 long term experimental sites</a:t>
            </a:r>
            <a:r>
              <a:rPr lang="en-US" altLang="en-US" sz="2400">
                <a:solidFill>
                  <a:srgbClr val="004C45"/>
                </a:solidFill>
                <a:latin typeface="+mn-lt"/>
                <a:cs typeface="Arial"/>
                <a:sym typeface="Arial" panose="020B0604020202020204" pitchFamily="34" charset="0"/>
              </a:rPr>
              <a:t> </a:t>
            </a:r>
            <a:endParaRPr lang="en-US" altLang="en-US" sz="2400" i="0" u="none" strike="noStrike" kern="1200" cap="none" spc="0" normalizeH="0" baseline="0" noProof="0">
              <a:ln>
                <a:noFill/>
              </a:ln>
              <a:solidFill>
                <a:srgbClr val="004C45"/>
              </a:solidFill>
              <a:effectLst/>
              <a:uLnTx/>
              <a:uFillTx/>
              <a:latin typeface="+mn-lt"/>
              <a:cs typeface="Arial" panose="020B0604020202020204" pitchFamily="34" charset="0"/>
            </a:endParaRPr>
          </a:p>
          <a:p>
            <a:pPr marL="683895" marR="0" lvl="1" indent="-342900" algn="l" defTabSz="341313"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2000" i="0" u="none" strike="noStrike" kern="1200" cap="none" spc="0" normalizeH="0" baseline="0" noProof="0">
                <a:ln>
                  <a:noFill/>
                </a:ln>
                <a:solidFill>
                  <a:srgbClr val="004C45"/>
                </a:solidFill>
                <a:effectLst/>
                <a:uLnTx/>
                <a:uFillTx/>
                <a:latin typeface="+mn-lt"/>
                <a:ea typeface="+mn-ea"/>
                <a:cs typeface="Arial"/>
                <a:sym typeface="Arial" panose="020B0604020202020204" pitchFamily="34" charset="0"/>
              </a:rPr>
              <a:t>Paired treatments- tillage, cover crops, crop rotations</a:t>
            </a:r>
            <a:endParaRPr lang="en-US" altLang="en-US" sz="2000" i="0" u="none" strike="noStrike" kern="1200" cap="none" spc="0" normalizeH="0" baseline="0" noProof="0">
              <a:ln>
                <a:noFill/>
              </a:ln>
              <a:solidFill>
                <a:srgbClr val="004C45"/>
              </a:solidFill>
              <a:effectLst/>
              <a:uLnTx/>
              <a:uFillTx/>
              <a:latin typeface="+mn-lt"/>
              <a:cs typeface="Arial"/>
            </a:endParaRPr>
          </a:p>
          <a:p>
            <a:pPr marL="683895" marR="0" lvl="1" indent="-342900" algn="l" defTabSz="341313"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2000" i="0" u="none" strike="noStrike" kern="1200" cap="none" spc="0" normalizeH="0" baseline="0" noProof="0">
                <a:ln>
                  <a:noFill/>
                </a:ln>
                <a:solidFill>
                  <a:srgbClr val="004C45"/>
                </a:solidFill>
                <a:effectLst/>
                <a:uLnTx/>
                <a:uFillTx/>
                <a:latin typeface="+mn-lt"/>
                <a:ea typeface="+mn-ea"/>
                <a:cs typeface="Arial"/>
                <a:sym typeface="Arial" panose="020B0604020202020204" pitchFamily="34" charset="0"/>
              </a:rPr>
              <a:t>0-15 cm depth</a:t>
            </a:r>
            <a:endParaRPr lang="en-US" altLang="en-US" sz="2000" i="0" u="none" strike="noStrike" kern="1200" cap="none" spc="0" normalizeH="0" baseline="0" noProof="0">
              <a:ln>
                <a:noFill/>
              </a:ln>
              <a:solidFill>
                <a:srgbClr val="004C45"/>
              </a:solidFill>
              <a:effectLst/>
              <a:uLnTx/>
              <a:uFillTx/>
              <a:latin typeface="+mn-lt"/>
              <a:cs typeface="Arial"/>
            </a:endParaRPr>
          </a:p>
          <a:p>
            <a:pPr marL="342900" indent="-342900" fontAlgn="base">
              <a:lnSpc>
                <a:spcPct val="100000"/>
              </a:lnSpc>
              <a:spcBef>
                <a:spcPct val="20000"/>
              </a:spcBef>
              <a:spcAft>
                <a:spcPct val="0"/>
              </a:spcAft>
              <a:buFont typeface="Arial" panose="020B0604020202020204" pitchFamily="34" charset="0"/>
              <a:buChar char="•"/>
              <a:defRPr/>
            </a:pPr>
            <a:r>
              <a:rPr kumimoji="0" lang="en-US" altLang="en-US" sz="2400" i="0" u="none" strike="noStrike" kern="1200" cap="none" spc="0" normalizeH="0" baseline="0" noProof="0">
                <a:ln>
                  <a:noFill/>
                </a:ln>
                <a:solidFill>
                  <a:srgbClr val="004C45"/>
                </a:solidFill>
                <a:effectLst/>
                <a:uLnTx/>
                <a:uFillTx/>
                <a:latin typeface="+mn-lt"/>
                <a:ea typeface="+mn-ea"/>
                <a:cs typeface="Arial"/>
                <a:sym typeface="Arial" panose="020B0604020202020204" pitchFamily="34" charset="0"/>
              </a:rPr>
              <a:t>Over 30 current &amp; exploratory soil health measurements</a:t>
            </a:r>
            <a:r>
              <a:rPr lang="en-US" altLang="en-US" sz="2400" b="1">
                <a:solidFill>
                  <a:srgbClr val="004C45"/>
                </a:solidFill>
                <a:latin typeface="+mn-lt"/>
                <a:cs typeface="Arial"/>
                <a:sym typeface="Arial" panose="020B0604020202020204" pitchFamily="34" charset="0"/>
              </a:rPr>
              <a:t> </a:t>
            </a:r>
            <a:endParaRPr lang="en-US" altLang="en-US" sz="2400" b="1" i="0" u="none" strike="noStrike" kern="1200" cap="none" spc="0" normalizeH="0" baseline="0" noProof="0">
              <a:ln>
                <a:noFill/>
              </a:ln>
              <a:solidFill>
                <a:srgbClr val="004C45"/>
              </a:solidFill>
              <a:effectLst/>
              <a:uLnTx/>
              <a:uFillTx/>
              <a:latin typeface="+mn-lt"/>
              <a:cs typeface="Arial" panose="020B0604020202020204" pitchFamily="34" charset="0"/>
            </a:endParaRPr>
          </a:p>
        </p:txBody>
      </p:sp>
      <p:pic>
        <p:nvPicPr>
          <p:cNvPr id="14343" name="Picture 8">
            <a:extLst>
              <a:ext uri="{FF2B5EF4-FFF2-40B4-BE49-F238E27FC236}">
                <a16:creationId xmlns:a16="http://schemas.microsoft.com/office/drawing/2014/main" id="{05F3F2D5-71D8-4193-AEAD-6AB7BC0653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075"/>
          <a:stretch>
            <a:fillRect/>
          </a:stretch>
        </p:blipFill>
        <p:spPr bwMode="auto">
          <a:xfrm>
            <a:off x="6586538" y="11801475"/>
            <a:ext cx="15049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9" descr="A close up of a sign&#10;&#10;Description automatically generated">
            <a:extLst>
              <a:ext uri="{FF2B5EF4-FFF2-40B4-BE49-F238E27FC236}">
                <a16:creationId xmlns:a16="http://schemas.microsoft.com/office/drawing/2014/main" id="{E789C30D-CA46-4183-AFF3-F6C84FCD53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01213" y="11772900"/>
            <a:ext cx="2212975"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38864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B8F61935-4990-9C46-A7A9-FDA4F6A9FFE4}"/>
              </a:ext>
            </a:extLst>
          </p:cNvPr>
          <p:cNvSpPr>
            <a:spLocks noGrp="1" noChangeArrowheads="1"/>
          </p:cNvSpPr>
          <p:nvPr>
            <p:ph type="title"/>
          </p:nvPr>
        </p:nvSpPr>
        <p:spPr>
          <a:xfrm>
            <a:off x="856775" y="277574"/>
            <a:ext cx="9488328" cy="295751"/>
          </a:xfrm>
        </p:spPr>
        <p:txBody>
          <a:bodyPr>
            <a:noAutofit/>
          </a:bodyPr>
          <a:lstStyle/>
          <a:p>
            <a:r>
              <a:rPr lang="en-US" altLang="en-US"/>
              <a:t>Measuring Soil Health at Scale</a:t>
            </a:r>
          </a:p>
        </p:txBody>
      </p:sp>
      <p:sp>
        <p:nvSpPr>
          <p:cNvPr id="15364" name="Slide Number Placeholder 3">
            <a:extLst>
              <a:ext uri="{FF2B5EF4-FFF2-40B4-BE49-F238E27FC236}">
                <a16:creationId xmlns:a16="http://schemas.microsoft.com/office/drawing/2014/main" id="{862436FE-013A-6B4A-98C1-128E4B25A774}"/>
              </a:ext>
            </a:extLst>
          </p:cNvPr>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900"/>
              </a:spcBef>
              <a:buFont typeface="Arial" panose="020B0604020202020204" pitchFamily="34" charset="0"/>
              <a:defRPr sz="2520">
                <a:solidFill>
                  <a:schemeClr val="tx1"/>
                </a:solidFill>
                <a:latin typeface="Calibri" panose="020F0502020204030204" pitchFamily="34" charset="0"/>
              </a:defRPr>
            </a:lvl1pPr>
            <a:lvl2pPr marL="668656" indent="-257176">
              <a:lnSpc>
                <a:spcPct val="90000"/>
              </a:lnSpc>
              <a:spcBef>
                <a:spcPts val="450"/>
              </a:spcBef>
              <a:buFont typeface="Arial" panose="020B0604020202020204" pitchFamily="34" charset="0"/>
              <a:buChar char="•"/>
              <a:defRPr sz="2160">
                <a:solidFill>
                  <a:schemeClr val="tx1"/>
                </a:solidFill>
                <a:latin typeface="Calibri" panose="020F0502020204030204" pitchFamily="34" charset="0"/>
              </a:defRPr>
            </a:lvl2pPr>
            <a:lvl3pPr marL="1028700" indent="-205740">
              <a:lnSpc>
                <a:spcPct val="90000"/>
              </a:lnSpc>
              <a:spcBef>
                <a:spcPts val="450"/>
              </a:spcBef>
              <a:buFont typeface="Arial" panose="020B0604020202020204" pitchFamily="34" charset="0"/>
              <a:buChar char="•"/>
              <a:defRPr sz="1800">
                <a:solidFill>
                  <a:schemeClr val="tx1"/>
                </a:solidFill>
                <a:latin typeface="Calibri" panose="020F0502020204030204" pitchFamily="34" charset="0"/>
              </a:defRPr>
            </a:lvl3pPr>
            <a:lvl4pPr marL="1440180" indent="-205740">
              <a:lnSpc>
                <a:spcPct val="90000"/>
              </a:lnSpc>
              <a:spcBef>
                <a:spcPts val="450"/>
              </a:spcBef>
              <a:buFont typeface="Arial" panose="020B0604020202020204" pitchFamily="34" charset="0"/>
              <a:buChar char="•"/>
              <a:defRPr>
                <a:solidFill>
                  <a:schemeClr val="tx1"/>
                </a:solidFill>
                <a:latin typeface="Calibri" panose="020F0502020204030204" pitchFamily="34" charset="0"/>
              </a:defRPr>
            </a:lvl4pPr>
            <a:lvl5pPr marL="1851660" indent="-205740">
              <a:lnSpc>
                <a:spcPct val="90000"/>
              </a:lnSpc>
              <a:spcBef>
                <a:spcPts val="450"/>
              </a:spcBef>
              <a:buFont typeface="Arial" panose="020B0604020202020204" pitchFamily="34" charset="0"/>
              <a:buChar char="•"/>
              <a:defRPr>
                <a:solidFill>
                  <a:schemeClr val="tx1"/>
                </a:solidFill>
                <a:latin typeface="Calibri" panose="020F0502020204030204" pitchFamily="34" charset="0"/>
              </a:defRPr>
            </a:lvl5pPr>
            <a:lvl6pPr marL="2263140" indent="-205740" eaLnBrk="0" fontAlgn="base" hangingPunct="0">
              <a:lnSpc>
                <a:spcPct val="90000"/>
              </a:lnSpc>
              <a:spcBef>
                <a:spcPts val="450"/>
              </a:spcBef>
              <a:spcAft>
                <a:spcPct val="0"/>
              </a:spcAft>
              <a:buFont typeface="Arial" panose="020B0604020202020204" pitchFamily="34" charset="0"/>
              <a:buChar char="•"/>
              <a:defRPr>
                <a:solidFill>
                  <a:schemeClr val="tx1"/>
                </a:solidFill>
                <a:latin typeface="Calibri" panose="020F0502020204030204" pitchFamily="34" charset="0"/>
              </a:defRPr>
            </a:lvl6pPr>
            <a:lvl7pPr marL="2674620" indent="-205740" eaLnBrk="0" fontAlgn="base" hangingPunct="0">
              <a:lnSpc>
                <a:spcPct val="90000"/>
              </a:lnSpc>
              <a:spcBef>
                <a:spcPts val="450"/>
              </a:spcBef>
              <a:spcAft>
                <a:spcPct val="0"/>
              </a:spcAft>
              <a:buFont typeface="Arial" panose="020B0604020202020204" pitchFamily="34" charset="0"/>
              <a:buChar char="•"/>
              <a:defRPr>
                <a:solidFill>
                  <a:schemeClr val="tx1"/>
                </a:solidFill>
                <a:latin typeface="Calibri" panose="020F0502020204030204" pitchFamily="34" charset="0"/>
              </a:defRPr>
            </a:lvl7pPr>
            <a:lvl8pPr marL="3086100" indent="-205740" eaLnBrk="0" fontAlgn="base" hangingPunct="0">
              <a:lnSpc>
                <a:spcPct val="90000"/>
              </a:lnSpc>
              <a:spcBef>
                <a:spcPts val="450"/>
              </a:spcBef>
              <a:spcAft>
                <a:spcPct val="0"/>
              </a:spcAft>
              <a:buFont typeface="Arial" panose="020B0604020202020204" pitchFamily="34" charset="0"/>
              <a:buChar char="•"/>
              <a:defRPr>
                <a:solidFill>
                  <a:schemeClr val="tx1"/>
                </a:solidFill>
                <a:latin typeface="Calibri" panose="020F0502020204030204" pitchFamily="34" charset="0"/>
              </a:defRPr>
            </a:lvl8pPr>
            <a:lvl9pPr marL="3497580" indent="-205740" eaLnBrk="0" fontAlgn="base" hangingPunct="0">
              <a:lnSpc>
                <a:spcPct val="90000"/>
              </a:lnSpc>
              <a:spcBef>
                <a:spcPts val="45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822960" rtl="0" eaLnBrk="1" fontAlgn="base" latinLnBrk="0" hangingPunct="1">
              <a:lnSpc>
                <a:spcPct val="100000"/>
              </a:lnSpc>
              <a:spcBef>
                <a:spcPct val="0"/>
              </a:spcBef>
              <a:spcAft>
                <a:spcPct val="0"/>
              </a:spcAft>
              <a:buClrTx/>
              <a:buSzTx/>
              <a:buFont typeface="Arial" panose="020B0604020202020204" pitchFamily="34" charset="0"/>
              <a:buNone/>
              <a:tabLst/>
              <a:defRPr/>
            </a:pPr>
            <a:fld id="{39C48CE7-1993-6C44-8DA8-6730DD55CC3D}" type="slidenum">
              <a:rPr kumimoji="0" lang="en-US" altLang="en-US" sz="1080" b="1" i="0" u="none" strike="noStrike" kern="1200" cap="none" spc="0" normalizeH="0" baseline="0" noProof="0">
                <a:ln>
                  <a:noFill/>
                </a:ln>
                <a:solidFill>
                  <a:srgbClr val="FFFDED"/>
                </a:solidFill>
                <a:effectLst/>
                <a:uLnTx/>
                <a:uFillTx/>
                <a:latin typeface="Calibri" panose="020F0502020204030204" pitchFamily="34" charset="0"/>
                <a:ea typeface="+mn-ea"/>
                <a:cs typeface="Calibri" panose="020F0502020204030204" pitchFamily="34" charset="0"/>
              </a:rPr>
              <a:pPr marL="0" marR="0" lvl="0" indent="0" algn="ctr" defTabSz="822960" rtl="0" eaLnBrk="1" fontAlgn="base" latinLnBrk="0" hangingPunct="1">
                <a:lnSpc>
                  <a:spcPct val="100000"/>
                </a:lnSpc>
                <a:spcBef>
                  <a:spcPct val="0"/>
                </a:spcBef>
                <a:spcAft>
                  <a:spcPct val="0"/>
                </a:spcAft>
                <a:buClrTx/>
                <a:buSzTx/>
                <a:buFont typeface="Arial" panose="020B0604020202020204" pitchFamily="34" charset="0"/>
                <a:buNone/>
                <a:tabLst/>
                <a:defRPr/>
              </a:pPr>
              <a:t>7</a:t>
            </a:fld>
            <a:endParaRPr kumimoji="0" lang="en-US" altLang="en-US" sz="1080" b="1" i="0" u="none" strike="noStrike" kern="1200" cap="none" spc="0" normalizeH="0" baseline="0" noProof="0">
              <a:ln>
                <a:noFill/>
              </a:ln>
              <a:solidFill>
                <a:srgbClr val="FFFDED"/>
              </a:solidFill>
              <a:effectLst/>
              <a:uLnTx/>
              <a:uFillTx/>
              <a:latin typeface="Calibri" panose="020F0502020204030204" pitchFamily="34" charset="0"/>
              <a:ea typeface="+mn-ea"/>
              <a:cs typeface="Calibri" panose="020F0502020204030204" pitchFamily="34" charset="0"/>
            </a:endParaRPr>
          </a:p>
        </p:txBody>
      </p:sp>
      <p:pic>
        <p:nvPicPr>
          <p:cNvPr id="2" name="Picture 1" descr="Diagram&#10;&#10;Description automatically generated">
            <a:extLst>
              <a:ext uri="{FF2B5EF4-FFF2-40B4-BE49-F238E27FC236}">
                <a16:creationId xmlns:a16="http://schemas.microsoft.com/office/drawing/2014/main" id="{95AA64FE-B2FD-E2A2-BE2B-4EEBBA33BCB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7760" y="774146"/>
            <a:ext cx="9525877" cy="5582204"/>
          </a:xfrm>
          <a:prstGeom prst="rect">
            <a:avLst/>
          </a:prstGeom>
          <a:noFill/>
          <a:ln>
            <a:noFill/>
          </a:ln>
        </p:spPr>
      </p:pic>
    </p:spTree>
    <p:extLst>
      <p:ext uri="{BB962C8B-B14F-4D97-AF65-F5344CB8AC3E}">
        <p14:creationId xmlns:p14="http://schemas.microsoft.com/office/powerpoint/2010/main" val="7623151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887506EB-D891-4956-B544-8C81A74E5732}"/>
              </a:ext>
            </a:extLst>
          </p:cNvPr>
          <p:cNvSpPr>
            <a:spLocks noGrp="1" noChangeArrowheads="1"/>
          </p:cNvSpPr>
          <p:nvPr>
            <p:ph type="title"/>
          </p:nvPr>
        </p:nvSpPr>
        <p:spPr/>
        <p:txBody>
          <a:bodyPr/>
          <a:lstStyle/>
          <a:p>
            <a:r>
              <a:rPr lang="en-US" altLang="en-US" sz="2000" dirty="0"/>
              <a:t>Measuring Soil Health at Scale</a:t>
            </a:r>
            <a:endParaRPr lang="en-US" altLang="en-US" dirty="0"/>
          </a:p>
        </p:txBody>
      </p:sp>
      <p:sp>
        <p:nvSpPr>
          <p:cNvPr id="3" name="Content Placeholder 2">
            <a:extLst>
              <a:ext uri="{FF2B5EF4-FFF2-40B4-BE49-F238E27FC236}">
                <a16:creationId xmlns:a16="http://schemas.microsoft.com/office/drawing/2014/main" id="{13DFF299-167E-4210-8873-2DF6060CD8B4}"/>
              </a:ext>
            </a:extLst>
          </p:cNvPr>
          <p:cNvSpPr>
            <a:spLocks noGrp="1"/>
          </p:cNvSpPr>
          <p:nvPr>
            <p:ph sz="half" idx="1"/>
          </p:nvPr>
        </p:nvSpPr>
        <p:spPr/>
        <p:txBody>
          <a:bodyPr/>
          <a:lstStyle/>
          <a:p>
            <a:pPr marL="1143000" lvl="1" indent="-457200"/>
            <a:endParaRPr lang="en-US"/>
          </a:p>
          <a:p>
            <a:pPr marL="1143000" lvl="1" indent="-457200"/>
            <a:endParaRPr lang="en-US"/>
          </a:p>
        </p:txBody>
      </p:sp>
      <p:sp>
        <p:nvSpPr>
          <p:cNvPr id="25603" name="Text Placeholder 3">
            <a:extLst>
              <a:ext uri="{FF2B5EF4-FFF2-40B4-BE49-F238E27FC236}">
                <a16:creationId xmlns:a16="http://schemas.microsoft.com/office/drawing/2014/main" id="{342802CA-31A2-4B48-9F3E-478A0E64E266}"/>
              </a:ext>
            </a:extLst>
          </p:cNvPr>
          <p:cNvSpPr>
            <a:spLocks noGrp="1" noChangeArrowheads="1"/>
          </p:cNvSpPr>
          <p:nvPr>
            <p:ph type="body" sz="quarter" idx="14"/>
          </p:nvPr>
        </p:nvSpPr>
        <p:spPr/>
        <p:txBody>
          <a:bodyPr/>
          <a:lstStyle/>
          <a:p>
            <a:r>
              <a:rPr lang="en-US" altLang="en-US"/>
              <a:t>Selected Soil Health Indicators:</a:t>
            </a:r>
          </a:p>
        </p:txBody>
      </p:sp>
      <p:sp>
        <p:nvSpPr>
          <p:cNvPr id="25604" name="Slide Number Placeholder 4">
            <a:extLst>
              <a:ext uri="{FF2B5EF4-FFF2-40B4-BE49-F238E27FC236}">
                <a16:creationId xmlns:a16="http://schemas.microsoft.com/office/drawing/2014/main" id="{FB815299-0155-4A1F-A76C-103E2C14E798}"/>
              </a:ext>
            </a:extLst>
          </p:cNvPr>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fld id="{2EB16018-8356-4B64-8312-5C7FC3C81FDC}" type="slidenum">
              <a:rPr kumimoji="0" lang="en-US" altLang="en-US" sz="1200" b="1" i="0" u="none" strike="noStrike" kern="1200" cap="none" spc="0" normalizeH="0" baseline="0" noProof="0" smtClean="0">
                <a:ln>
                  <a:noFill/>
                </a:ln>
                <a:solidFill>
                  <a:srgbClr val="FFFDED"/>
                </a:solidFill>
                <a:effectLst/>
                <a:uLnTx/>
                <a:uFillTx/>
                <a:latin typeface="Calibri" panose="020F0502020204030204" pitchFamily="34" charset="0"/>
                <a:ea typeface="+mn-ea"/>
                <a:cs typeface="Calibri" panose="020F0502020204030204" pitchFamily="34" charset="0"/>
              </a:rPr>
              <a:pPr marL="0" marR="0" lvl="0" indent="0" algn="ctr" defTabSz="914400" rtl="0" eaLnBrk="1" fontAlgn="auto" latinLnBrk="0" hangingPunct="1">
                <a:lnSpc>
                  <a:spcPct val="100000"/>
                </a:lnSpc>
                <a:spcBef>
                  <a:spcPct val="0"/>
                </a:spcBef>
                <a:spcAft>
                  <a:spcPts val="0"/>
                </a:spcAft>
                <a:buClrTx/>
                <a:buSzTx/>
                <a:buFontTx/>
                <a:buNone/>
                <a:tabLst/>
                <a:defRPr/>
              </a:pPr>
              <a:t>8</a:t>
            </a:fld>
            <a:endParaRPr kumimoji="0" lang="en-US" altLang="en-US" sz="1200" b="1" i="0" u="none" strike="noStrike" kern="1200" cap="none" spc="0" normalizeH="0" baseline="0" noProof="0">
              <a:ln>
                <a:noFill/>
              </a:ln>
              <a:solidFill>
                <a:srgbClr val="FFFDED"/>
              </a:solidFill>
              <a:effectLst/>
              <a:uLnTx/>
              <a:uFillTx/>
              <a:latin typeface="Calibri" panose="020F0502020204030204" pitchFamily="34" charset="0"/>
              <a:ea typeface="+mn-ea"/>
              <a:cs typeface="Calibri" panose="020F0502020204030204" pitchFamily="34" charset="0"/>
            </a:endParaRPr>
          </a:p>
        </p:txBody>
      </p:sp>
      <p:sp>
        <p:nvSpPr>
          <p:cNvPr id="16" name="Content Placeholder 2">
            <a:extLst>
              <a:ext uri="{FF2B5EF4-FFF2-40B4-BE49-F238E27FC236}">
                <a16:creationId xmlns:a16="http://schemas.microsoft.com/office/drawing/2014/main" id="{1AD42657-10F3-4ACB-B43B-04CA5ECBD76F}"/>
              </a:ext>
            </a:extLst>
          </p:cNvPr>
          <p:cNvSpPr txBox="1">
            <a:spLocks/>
          </p:cNvSpPr>
          <p:nvPr/>
        </p:nvSpPr>
        <p:spPr bwMode="auto">
          <a:xfrm>
            <a:off x="838199" y="1654901"/>
            <a:ext cx="10643016" cy="336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ts val="1000"/>
              </a:spcBef>
              <a:spcAft>
                <a:spcPct val="0"/>
              </a:spcAft>
              <a:buFont typeface="Arial" panose="020B0604020202020204" pitchFamily="34" charset="0"/>
              <a:defRPr sz="2800" b="1" kern="1200">
                <a:solidFill>
                  <a:schemeClr val="tx2"/>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b="0" i="0" kern="1200">
                <a:solidFill>
                  <a:schemeClr val="tx2"/>
                </a:solidFill>
                <a:latin typeface="Palatino" pitchFamily="2" charset="77"/>
                <a:ea typeface="Palatino" pitchFamily="2" charset="77"/>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b="0" i="0" kern="1200">
                <a:solidFill>
                  <a:schemeClr val="tx2"/>
                </a:solidFill>
                <a:latin typeface="Palatino" pitchFamily="2" charset="77"/>
                <a:ea typeface="Palatino" pitchFamily="2" charset="77"/>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b="0" i="0" kern="1200">
                <a:solidFill>
                  <a:schemeClr val="tx2"/>
                </a:solidFill>
                <a:latin typeface="Palatino" pitchFamily="2" charset="77"/>
                <a:ea typeface="Palatino" pitchFamily="2" charset="77"/>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b="0" i="0" kern="1200">
                <a:solidFill>
                  <a:schemeClr val="tx2"/>
                </a:solidFill>
                <a:latin typeface="Palatino" pitchFamily="2" charset="77"/>
                <a:ea typeface="Palatino" pitchFamily="2"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base" latinLnBrk="0" hangingPunct="1">
              <a:lnSpc>
                <a:spcPct val="150000"/>
              </a:lnSpc>
              <a:spcBef>
                <a:spcPts val="1000"/>
              </a:spcBef>
              <a:spcAft>
                <a:spcPct val="0"/>
              </a:spcAft>
              <a:buClrTx/>
              <a:buSzTx/>
              <a:buFont typeface="+mj-lt"/>
              <a:buAutoNum type="arabicPeriod"/>
              <a:tabLst/>
              <a:defRPr/>
            </a:pPr>
            <a:r>
              <a:rPr kumimoji="0" lang="en-US" sz="3600" i="0" u="none" strike="noStrike" kern="1200" cap="none" spc="0" normalizeH="0" baseline="0" noProof="0" dirty="0">
                <a:ln>
                  <a:noFill/>
                </a:ln>
                <a:solidFill>
                  <a:srgbClr val="004C45"/>
                </a:solidFill>
                <a:effectLst/>
                <a:uLnTx/>
                <a:uFillTx/>
                <a:latin typeface="Calibri" panose="020F0502020204030204"/>
              </a:rPr>
              <a:t>Soil Organic Carbon Concentration</a:t>
            </a:r>
          </a:p>
          <a:p>
            <a:pPr marL="514350" marR="0" lvl="0" indent="-514350" algn="l" defTabSz="914400" rtl="0" eaLnBrk="1" fontAlgn="base" latinLnBrk="0" hangingPunct="1">
              <a:lnSpc>
                <a:spcPct val="150000"/>
              </a:lnSpc>
              <a:spcBef>
                <a:spcPts val="1000"/>
              </a:spcBef>
              <a:spcAft>
                <a:spcPct val="0"/>
              </a:spcAft>
              <a:buClrTx/>
              <a:buSzTx/>
              <a:buFont typeface="+mj-lt"/>
              <a:buAutoNum type="arabicPeriod"/>
              <a:tabLst/>
              <a:defRPr/>
            </a:pPr>
            <a:r>
              <a:rPr lang="en-US" sz="3600" dirty="0">
                <a:solidFill>
                  <a:srgbClr val="004C45"/>
                </a:solidFill>
                <a:latin typeface="Calibri" panose="020F0502020204030204"/>
              </a:rPr>
              <a:t>Carbon Mineralization Potential</a:t>
            </a:r>
          </a:p>
          <a:p>
            <a:pPr marL="514350" marR="0" lvl="0" indent="-514350" algn="l" defTabSz="914400" rtl="0" eaLnBrk="1" fontAlgn="base" latinLnBrk="0" hangingPunct="1">
              <a:lnSpc>
                <a:spcPct val="150000"/>
              </a:lnSpc>
              <a:spcBef>
                <a:spcPts val="1000"/>
              </a:spcBef>
              <a:spcAft>
                <a:spcPct val="0"/>
              </a:spcAft>
              <a:buClrTx/>
              <a:buSzTx/>
              <a:buFont typeface="+mj-lt"/>
              <a:buAutoNum type="arabicPeriod"/>
              <a:tabLst/>
              <a:defRPr/>
            </a:pPr>
            <a:r>
              <a:rPr kumimoji="0" lang="en-US" sz="3600" i="0" u="none" strike="noStrike" kern="1200" cap="none" spc="0" normalizeH="0" baseline="0" noProof="0" dirty="0">
                <a:ln>
                  <a:noFill/>
                </a:ln>
                <a:solidFill>
                  <a:srgbClr val="004C45"/>
                </a:solidFill>
                <a:effectLst/>
                <a:uLnTx/>
                <a:uFillTx/>
                <a:latin typeface="Calibri" panose="020F0502020204030204"/>
              </a:rPr>
              <a:t>Aggregate Stability via Slaking Image Analysis</a:t>
            </a:r>
          </a:p>
          <a:p>
            <a:pPr marL="514350" marR="0" lvl="0" indent="-514350" algn="l" defTabSz="914400" rtl="0" eaLnBrk="1" fontAlgn="base" latinLnBrk="0" hangingPunct="1">
              <a:lnSpc>
                <a:spcPct val="150000"/>
              </a:lnSpc>
              <a:spcBef>
                <a:spcPts val="1000"/>
              </a:spcBef>
              <a:spcAft>
                <a:spcPct val="0"/>
              </a:spcAft>
              <a:buClrTx/>
              <a:buSzTx/>
              <a:buFont typeface="+mj-lt"/>
              <a:buAutoNum type="arabicPeriod"/>
              <a:tabLst/>
              <a:defRPr/>
            </a:pPr>
            <a:r>
              <a:rPr lang="en-US" sz="3600" i="1" dirty="0">
                <a:solidFill>
                  <a:srgbClr val="004C45"/>
                </a:solidFill>
                <a:latin typeface="Calibri" panose="020F0502020204030204"/>
              </a:rPr>
              <a:t>Predicted Available Water Holding Capacity</a:t>
            </a:r>
            <a:endParaRPr lang="en-US" sz="3600" i="1" dirty="0">
              <a:solidFill>
                <a:srgbClr val="004C45"/>
              </a:solidFill>
              <a:highlight>
                <a:srgbClr val="FFFF00"/>
              </a:highlight>
              <a:latin typeface="Calibri" panose="020F0502020204030204"/>
            </a:endParaRPr>
          </a:p>
        </p:txBody>
      </p:sp>
      <p:sp>
        <p:nvSpPr>
          <p:cNvPr id="2" name="TextBox 1">
            <a:extLst>
              <a:ext uri="{FF2B5EF4-FFF2-40B4-BE49-F238E27FC236}">
                <a16:creationId xmlns:a16="http://schemas.microsoft.com/office/drawing/2014/main" id="{0044E12A-F5D8-622B-09B7-3B54DEF63484}"/>
              </a:ext>
            </a:extLst>
          </p:cNvPr>
          <p:cNvSpPr txBox="1"/>
          <p:nvPr/>
        </p:nvSpPr>
        <p:spPr>
          <a:xfrm>
            <a:off x="1376518" y="5203099"/>
            <a:ext cx="9144000" cy="646331"/>
          </a:xfrm>
          <a:prstGeom prst="rect">
            <a:avLst/>
          </a:prstGeom>
          <a:noFill/>
        </p:spPr>
        <p:txBody>
          <a:bodyPr wrap="square" rtlCol="0">
            <a:spAutoFit/>
          </a:bodyPr>
          <a:lstStyle/>
          <a:p>
            <a:r>
              <a:rPr lang="en-US" dirty="0">
                <a:solidFill>
                  <a:schemeClr val="tx2"/>
                </a:solidFill>
              </a:rPr>
              <a:t>Bagnall, D.K., Morgan, C.L.S., Cope, M., … Honeycutt, C.W., 2022. Carbon sensitive pedotransfer functions for plant available water. Soil Sci. Soc. Am. J. https://doi.org/10.1002/saj2.20395</a:t>
            </a:r>
          </a:p>
        </p:txBody>
      </p:sp>
      <p:pic>
        <p:nvPicPr>
          <p:cNvPr id="4" name="Picture 3">
            <a:extLst>
              <a:ext uri="{FF2B5EF4-FFF2-40B4-BE49-F238E27FC236}">
                <a16:creationId xmlns:a16="http://schemas.microsoft.com/office/drawing/2014/main" id="{7FAF8BE0-3360-164D-7BC5-E21A0638BA05}"/>
              </a:ext>
            </a:extLst>
          </p:cNvPr>
          <p:cNvPicPr>
            <a:picLocks noChangeAspect="1"/>
          </p:cNvPicPr>
          <p:nvPr/>
        </p:nvPicPr>
        <p:blipFill>
          <a:blip r:embed="rId3"/>
          <a:stretch>
            <a:fillRect/>
          </a:stretch>
        </p:blipFill>
        <p:spPr>
          <a:xfrm>
            <a:off x="8787106" y="2277569"/>
            <a:ext cx="1339952" cy="1315138"/>
          </a:xfrm>
          <a:prstGeom prst="rect">
            <a:avLst/>
          </a:prstGeom>
        </p:spPr>
      </p:pic>
      <p:pic>
        <p:nvPicPr>
          <p:cNvPr id="6" name="Picture 5">
            <a:extLst>
              <a:ext uri="{FF2B5EF4-FFF2-40B4-BE49-F238E27FC236}">
                <a16:creationId xmlns:a16="http://schemas.microsoft.com/office/drawing/2014/main" id="{C320F949-6424-8BAD-CAAC-13081FC975CA}"/>
              </a:ext>
            </a:extLst>
          </p:cNvPr>
          <p:cNvPicPr>
            <a:picLocks noChangeAspect="1"/>
          </p:cNvPicPr>
          <p:nvPr/>
        </p:nvPicPr>
        <p:blipFill rotWithShape="1">
          <a:blip r:embed="rId4"/>
          <a:srcRect b="14722"/>
          <a:stretch/>
        </p:blipFill>
        <p:spPr>
          <a:xfrm>
            <a:off x="7935122" y="110442"/>
            <a:ext cx="4256878" cy="1796256"/>
          </a:xfrm>
          <a:prstGeom prst="rect">
            <a:avLst/>
          </a:prstGeom>
        </p:spPr>
      </p:pic>
    </p:spTree>
    <p:extLst>
      <p:ext uri="{BB962C8B-B14F-4D97-AF65-F5344CB8AC3E}">
        <p14:creationId xmlns:p14="http://schemas.microsoft.com/office/powerpoint/2010/main" val="2043502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C541A73-0B10-42E4-A716-90E9AB5F88FC}"/>
              </a:ext>
            </a:extLst>
          </p:cNvPr>
          <p:cNvSpPr>
            <a:spLocks noGrp="1"/>
          </p:cNvSpPr>
          <p:nvPr>
            <p:ph type="title"/>
          </p:nvPr>
        </p:nvSpPr>
        <p:spPr/>
        <p:txBody>
          <a:bodyPr/>
          <a:lstStyle/>
          <a:p>
            <a:r>
              <a:rPr lang="en-US" altLang="en-US" dirty="0"/>
              <a:t>Scaling Soil Health Assessment</a:t>
            </a:r>
            <a:endParaRPr lang="en-US" dirty="0"/>
          </a:p>
        </p:txBody>
      </p:sp>
      <p:sp>
        <p:nvSpPr>
          <p:cNvPr id="17" name="Content Placeholder 2">
            <a:extLst>
              <a:ext uri="{FF2B5EF4-FFF2-40B4-BE49-F238E27FC236}">
                <a16:creationId xmlns:a16="http://schemas.microsoft.com/office/drawing/2014/main" id="{50956C32-92BB-4925-B0B6-044AEA2D000C}"/>
              </a:ext>
            </a:extLst>
          </p:cNvPr>
          <p:cNvSpPr txBox="1">
            <a:spLocks/>
          </p:cNvSpPr>
          <p:nvPr/>
        </p:nvSpPr>
        <p:spPr>
          <a:xfrm>
            <a:off x="872773" y="1249713"/>
            <a:ext cx="10301382" cy="4703381"/>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t">
            <a:normAutofit/>
          </a:bodyPr>
          <a:lstStyle>
            <a:lvl1pPr marL="0" marR="0" indent="0" algn="ctr" defTabSz="821531" rtl="0" latinLnBrk="0">
              <a:lnSpc>
                <a:spcPct val="100000"/>
              </a:lnSpc>
              <a:spcBef>
                <a:spcPts val="0"/>
              </a:spcBef>
              <a:spcAft>
                <a:spcPts val="0"/>
              </a:spcAft>
              <a:buClrTx/>
              <a:buSzTx/>
              <a:buFontTx/>
              <a:buNone/>
              <a:tabLst/>
              <a:defRPr sz="5200" b="0" i="0" u="none" strike="noStrike" cap="none" spc="0" baseline="0">
                <a:ln>
                  <a:noFill/>
                </a:ln>
                <a:solidFill>
                  <a:srgbClr val="FFFFFF"/>
                </a:solidFill>
                <a:uFillTx/>
                <a:latin typeface="+mn-lt"/>
                <a:ea typeface="+mn-ea"/>
                <a:cs typeface="+mn-cs"/>
                <a:sym typeface="Arial"/>
              </a:defRPr>
            </a:lvl1pPr>
            <a:lvl2pPr marL="0" marR="0" indent="228600" algn="ctr" defTabSz="821531" rtl="0" latinLnBrk="0">
              <a:lnSpc>
                <a:spcPct val="100000"/>
              </a:lnSpc>
              <a:spcBef>
                <a:spcPts val="0"/>
              </a:spcBef>
              <a:spcAft>
                <a:spcPts val="0"/>
              </a:spcAft>
              <a:buClrTx/>
              <a:buSzTx/>
              <a:buFontTx/>
              <a:buNone/>
              <a:tabLst/>
              <a:defRPr sz="5200" b="0" i="0" u="none" strike="noStrike" cap="none" spc="0" baseline="0">
                <a:ln>
                  <a:noFill/>
                </a:ln>
                <a:solidFill>
                  <a:srgbClr val="FFFFFF"/>
                </a:solidFill>
                <a:uFillTx/>
                <a:latin typeface="+mn-lt"/>
                <a:ea typeface="+mn-ea"/>
                <a:cs typeface="+mn-cs"/>
                <a:sym typeface="Arial"/>
              </a:defRPr>
            </a:lvl2pPr>
            <a:lvl3pPr marL="0" marR="0" indent="457200" algn="ctr" defTabSz="821531" rtl="0" latinLnBrk="0">
              <a:lnSpc>
                <a:spcPct val="100000"/>
              </a:lnSpc>
              <a:spcBef>
                <a:spcPts val="0"/>
              </a:spcBef>
              <a:spcAft>
                <a:spcPts val="0"/>
              </a:spcAft>
              <a:buClrTx/>
              <a:buSzTx/>
              <a:buFontTx/>
              <a:buNone/>
              <a:tabLst/>
              <a:defRPr sz="5200" b="0" i="0" u="none" strike="noStrike" cap="none" spc="0" baseline="0">
                <a:ln>
                  <a:noFill/>
                </a:ln>
                <a:solidFill>
                  <a:srgbClr val="FFFFFF"/>
                </a:solidFill>
                <a:uFillTx/>
                <a:latin typeface="+mn-lt"/>
                <a:ea typeface="+mn-ea"/>
                <a:cs typeface="+mn-cs"/>
                <a:sym typeface="Arial"/>
              </a:defRPr>
            </a:lvl3pPr>
            <a:lvl4pPr marL="0" marR="0" indent="685800" algn="ctr" defTabSz="821531" rtl="0" latinLnBrk="0">
              <a:lnSpc>
                <a:spcPct val="100000"/>
              </a:lnSpc>
              <a:spcBef>
                <a:spcPts val="0"/>
              </a:spcBef>
              <a:spcAft>
                <a:spcPts val="0"/>
              </a:spcAft>
              <a:buClrTx/>
              <a:buSzTx/>
              <a:buFontTx/>
              <a:buNone/>
              <a:tabLst/>
              <a:defRPr sz="5200" b="0" i="0" u="none" strike="noStrike" cap="none" spc="0" baseline="0">
                <a:ln>
                  <a:noFill/>
                </a:ln>
                <a:solidFill>
                  <a:srgbClr val="FFFFFF"/>
                </a:solidFill>
                <a:uFillTx/>
                <a:latin typeface="+mn-lt"/>
                <a:ea typeface="+mn-ea"/>
                <a:cs typeface="+mn-cs"/>
                <a:sym typeface="Arial"/>
              </a:defRPr>
            </a:lvl4pPr>
            <a:lvl5pPr marL="0" marR="0" indent="914400" algn="ctr" defTabSz="821531" rtl="0" latinLnBrk="0">
              <a:lnSpc>
                <a:spcPct val="100000"/>
              </a:lnSpc>
              <a:spcBef>
                <a:spcPts val="0"/>
              </a:spcBef>
              <a:spcAft>
                <a:spcPts val="0"/>
              </a:spcAft>
              <a:buClrTx/>
              <a:buSzTx/>
              <a:buFontTx/>
              <a:buNone/>
              <a:tabLst/>
              <a:defRPr sz="5200" b="0" i="0" u="none" strike="noStrike" cap="none" spc="0" baseline="0">
                <a:ln>
                  <a:noFill/>
                </a:ln>
                <a:solidFill>
                  <a:srgbClr val="FFFFFF"/>
                </a:solidFill>
                <a:uFillTx/>
                <a:latin typeface="+mn-lt"/>
                <a:ea typeface="+mn-ea"/>
                <a:cs typeface="+mn-cs"/>
                <a:sym typeface="Arial"/>
              </a:defRPr>
            </a:lvl5pPr>
            <a:lvl6pPr marL="2833687" marR="0" indent="-611187" algn="l" defTabSz="821531" rtl="0" latinLnBrk="0">
              <a:lnSpc>
                <a:spcPct val="100000"/>
              </a:lnSpc>
              <a:spcBef>
                <a:spcPts val="5900"/>
              </a:spcBef>
              <a:spcAft>
                <a:spcPts val="0"/>
              </a:spcAft>
              <a:buClr>
                <a:srgbClr val="FFFFFF"/>
              </a:buClr>
              <a:buSzPct val="145000"/>
              <a:buFontTx/>
              <a:buChar char="•"/>
              <a:tabLst/>
              <a:defRPr sz="4400" b="0" i="0" u="none" strike="noStrike" cap="none" spc="0" baseline="0">
                <a:ln>
                  <a:noFill/>
                </a:ln>
                <a:solidFill>
                  <a:srgbClr val="FFFFFF"/>
                </a:solidFill>
                <a:uFillTx/>
                <a:latin typeface="+mn-lt"/>
                <a:ea typeface="+mn-ea"/>
                <a:cs typeface="+mn-cs"/>
                <a:sym typeface="Arial"/>
              </a:defRPr>
            </a:lvl6pPr>
            <a:lvl7pPr marL="3278187" marR="0" indent="-611187" algn="l" defTabSz="821531" rtl="0" latinLnBrk="0">
              <a:lnSpc>
                <a:spcPct val="100000"/>
              </a:lnSpc>
              <a:spcBef>
                <a:spcPts val="5900"/>
              </a:spcBef>
              <a:spcAft>
                <a:spcPts val="0"/>
              </a:spcAft>
              <a:buClr>
                <a:srgbClr val="FFFFFF"/>
              </a:buClr>
              <a:buSzPct val="145000"/>
              <a:buFontTx/>
              <a:buChar char="•"/>
              <a:tabLst/>
              <a:defRPr sz="4400" b="0" i="0" u="none" strike="noStrike" cap="none" spc="0" baseline="0">
                <a:ln>
                  <a:noFill/>
                </a:ln>
                <a:solidFill>
                  <a:srgbClr val="FFFFFF"/>
                </a:solidFill>
                <a:uFillTx/>
                <a:latin typeface="+mn-lt"/>
                <a:ea typeface="+mn-ea"/>
                <a:cs typeface="+mn-cs"/>
                <a:sym typeface="Arial"/>
              </a:defRPr>
            </a:lvl7pPr>
            <a:lvl8pPr marL="3722687" marR="0" indent="-611187" algn="l" defTabSz="821531" rtl="0" latinLnBrk="0">
              <a:lnSpc>
                <a:spcPct val="100000"/>
              </a:lnSpc>
              <a:spcBef>
                <a:spcPts val="5900"/>
              </a:spcBef>
              <a:spcAft>
                <a:spcPts val="0"/>
              </a:spcAft>
              <a:buClr>
                <a:srgbClr val="FFFFFF"/>
              </a:buClr>
              <a:buSzPct val="145000"/>
              <a:buFontTx/>
              <a:buChar char="•"/>
              <a:tabLst/>
              <a:defRPr sz="4400" b="0" i="0" u="none" strike="noStrike" cap="none" spc="0" baseline="0">
                <a:ln>
                  <a:noFill/>
                </a:ln>
                <a:solidFill>
                  <a:srgbClr val="FFFFFF"/>
                </a:solidFill>
                <a:uFillTx/>
                <a:latin typeface="+mn-lt"/>
                <a:ea typeface="+mn-ea"/>
                <a:cs typeface="+mn-cs"/>
                <a:sym typeface="Arial"/>
              </a:defRPr>
            </a:lvl8pPr>
            <a:lvl9pPr marL="4167187" marR="0" indent="-611187" algn="l" defTabSz="821531" rtl="0" latinLnBrk="0">
              <a:lnSpc>
                <a:spcPct val="100000"/>
              </a:lnSpc>
              <a:spcBef>
                <a:spcPts val="5900"/>
              </a:spcBef>
              <a:spcAft>
                <a:spcPts val="0"/>
              </a:spcAft>
              <a:buClr>
                <a:srgbClr val="FFFFFF"/>
              </a:buClr>
              <a:buSzPct val="145000"/>
              <a:buFontTx/>
              <a:buChar char="•"/>
              <a:tabLst/>
              <a:defRPr sz="4400" b="0" i="0" u="none" strike="noStrike" cap="none" spc="0" baseline="0">
                <a:ln>
                  <a:noFill/>
                </a:ln>
                <a:solidFill>
                  <a:srgbClr val="FFFFFF"/>
                </a:solidFill>
                <a:uFillTx/>
                <a:latin typeface="+mn-lt"/>
                <a:ea typeface="+mn-ea"/>
                <a:cs typeface="+mn-cs"/>
                <a:sym typeface="Arial"/>
              </a:defRPr>
            </a:lvl9pPr>
          </a:lstStyle>
          <a:p>
            <a:pPr algn="l" defTabSz="410766" eaLnBrk="1" fontAlgn="auto" hangingPunct="1">
              <a:defRPr/>
            </a:pPr>
            <a:endParaRPr lang="en-US" sz="2600" kern="0" dirty="0">
              <a:solidFill>
                <a:srgbClr val="000000"/>
              </a:solidFill>
              <a:latin typeface="Arial"/>
              <a:cs typeface="Arial"/>
            </a:endParaRPr>
          </a:p>
        </p:txBody>
      </p:sp>
      <p:pic>
        <p:nvPicPr>
          <p:cNvPr id="26" name="Picture 25" descr="A close up of a rock&#10;&#10;Description automatically generated">
            <a:extLst>
              <a:ext uri="{FF2B5EF4-FFF2-40B4-BE49-F238E27FC236}">
                <a16:creationId xmlns:a16="http://schemas.microsoft.com/office/drawing/2014/main" id="{2059F721-75A2-4408-B01B-CCA429535B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644" t="32625" r="13899" b="17636"/>
          <a:stretch/>
        </p:blipFill>
        <p:spPr>
          <a:xfrm rot="5400000">
            <a:off x="-665141" y="2283642"/>
            <a:ext cx="4757102" cy="2394708"/>
          </a:xfrm>
          <a:prstGeom prst="rect">
            <a:avLst/>
          </a:prstGeom>
          <a:ln>
            <a:solidFill>
              <a:srgbClr val="6C5232"/>
            </a:solidFill>
          </a:ln>
        </p:spPr>
      </p:pic>
      <p:pic>
        <p:nvPicPr>
          <p:cNvPr id="27" name="Picture 26" descr="A pile of hay&#10;&#10;Description automatically generated">
            <a:extLst>
              <a:ext uri="{FF2B5EF4-FFF2-40B4-BE49-F238E27FC236}">
                <a16:creationId xmlns:a16="http://schemas.microsoft.com/office/drawing/2014/main" id="{A1272B8A-A98B-44E3-BD79-8730CFD0A1F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5004" b="16873"/>
          <a:stretch/>
        </p:blipFill>
        <p:spPr>
          <a:xfrm rot="5400000">
            <a:off x="7940062" y="2269910"/>
            <a:ext cx="4757102" cy="2430697"/>
          </a:xfrm>
          <a:prstGeom prst="rect">
            <a:avLst/>
          </a:prstGeom>
          <a:ln>
            <a:solidFill>
              <a:srgbClr val="6C5232"/>
            </a:solidFill>
          </a:ln>
        </p:spPr>
      </p:pic>
      <p:sp>
        <p:nvSpPr>
          <p:cNvPr id="16" name="TextBox 15">
            <a:extLst>
              <a:ext uri="{FF2B5EF4-FFF2-40B4-BE49-F238E27FC236}">
                <a16:creationId xmlns:a16="http://schemas.microsoft.com/office/drawing/2014/main" id="{2C29B87F-75EA-4A0F-B949-FA246BCB4045}"/>
              </a:ext>
            </a:extLst>
          </p:cNvPr>
          <p:cNvSpPr txBox="1"/>
          <p:nvPr/>
        </p:nvSpPr>
        <p:spPr>
          <a:xfrm>
            <a:off x="7244101" y="1161017"/>
            <a:ext cx="2049453" cy="46166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defTabSz="457200" eaLnBrk="1" fontAlgn="auto">
              <a:spcBef>
                <a:spcPts val="0"/>
              </a:spcBef>
              <a:spcAft>
                <a:spcPts val="0"/>
              </a:spcAft>
              <a:defRPr/>
            </a:pPr>
            <a:r>
              <a:rPr lang="en-US" sz="2400" b="1" kern="0" dirty="0">
                <a:solidFill>
                  <a:schemeClr val="tx2"/>
                </a:solidFill>
                <a:latin typeface="Arial"/>
                <a:ea typeface="Arial"/>
                <a:cs typeface="Arial"/>
                <a:sym typeface="Arial"/>
              </a:rPr>
              <a:t>Reference</a:t>
            </a:r>
          </a:p>
        </p:txBody>
      </p:sp>
      <p:grpSp>
        <p:nvGrpSpPr>
          <p:cNvPr id="18" name="Group 17">
            <a:extLst>
              <a:ext uri="{FF2B5EF4-FFF2-40B4-BE49-F238E27FC236}">
                <a16:creationId xmlns:a16="http://schemas.microsoft.com/office/drawing/2014/main" id="{A1F75C98-9D8F-4204-AEB4-032A8BF07B9B}"/>
              </a:ext>
            </a:extLst>
          </p:cNvPr>
          <p:cNvGrpSpPr/>
          <p:nvPr/>
        </p:nvGrpSpPr>
        <p:grpSpPr>
          <a:xfrm>
            <a:off x="3423555" y="1720439"/>
            <a:ext cx="5263671" cy="944843"/>
            <a:chOff x="6928381" y="3277621"/>
            <a:chExt cx="10527341" cy="1889685"/>
          </a:xfrm>
        </p:grpSpPr>
        <p:sp>
          <p:nvSpPr>
            <p:cNvPr id="19" name="TextBox 18">
              <a:extLst>
                <a:ext uri="{FF2B5EF4-FFF2-40B4-BE49-F238E27FC236}">
                  <a16:creationId xmlns:a16="http://schemas.microsoft.com/office/drawing/2014/main" id="{35B1C5FF-8C72-495B-A577-5A30381EDEBE}"/>
                </a:ext>
              </a:extLst>
            </p:cNvPr>
            <p:cNvSpPr txBox="1"/>
            <p:nvPr/>
          </p:nvSpPr>
          <p:spPr>
            <a:xfrm>
              <a:off x="6928381" y="3277621"/>
              <a:ext cx="10250657" cy="738664"/>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algn="ctr" defTabSz="457200" eaLnBrk="1" fontAlgn="auto">
                <a:spcBef>
                  <a:spcPts val="0"/>
                </a:spcBef>
                <a:spcAft>
                  <a:spcPts val="0"/>
                </a:spcAft>
                <a:defRPr/>
              </a:pPr>
              <a:r>
                <a:rPr lang="en-US" kern="0" dirty="0">
                  <a:solidFill>
                    <a:srgbClr val="000000"/>
                  </a:solidFill>
                  <a:latin typeface="Arial"/>
                  <a:ea typeface="Arial"/>
                  <a:cs typeface="Arial"/>
                  <a:sym typeface="Arial"/>
                </a:rPr>
                <a:t>Soil Organic Carbon %</a:t>
              </a:r>
            </a:p>
          </p:txBody>
        </p:sp>
        <p:sp>
          <p:nvSpPr>
            <p:cNvPr id="20" name="TextBox 19">
              <a:extLst>
                <a:ext uri="{FF2B5EF4-FFF2-40B4-BE49-F238E27FC236}">
                  <a16:creationId xmlns:a16="http://schemas.microsoft.com/office/drawing/2014/main" id="{4E8A2DCD-770B-4D37-980B-4F42FA53B1D1}"/>
                </a:ext>
              </a:extLst>
            </p:cNvPr>
            <p:cNvSpPr txBox="1"/>
            <p:nvPr/>
          </p:nvSpPr>
          <p:spPr>
            <a:xfrm>
              <a:off x="7253177" y="4428642"/>
              <a:ext cx="10202545" cy="738664"/>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defTabSz="457200" eaLnBrk="1" fontAlgn="auto">
                <a:spcBef>
                  <a:spcPts val="0"/>
                </a:spcBef>
                <a:spcAft>
                  <a:spcPts val="0"/>
                </a:spcAft>
                <a:defRPr/>
              </a:pPr>
              <a:r>
                <a:rPr lang="en-US" kern="0" dirty="0">
                  <a:solidFill>
                    <a:srgbClr val="000000"/>
                  </a:solidFill>
                  <a:latin typeface="Arial"/>
                  <a:ea typeface="Arial"/>
                  <a:cs typeface="Arial"/>
                  <a:sym typeface="Arial"/>
                </a:rPr>
                <a:t>0.8					       1.7		            2.2</a:t>
              </a:r>
            </a:p>
          </p:txBody>
        </p:sp>
        <p:grpSp>
          <p:nvGrpSpPr>
            <p:cNvPr id="21" name="Group 20">
              <a:extLst>
                <a:ext uri="{FF2B5EF4-FFF2-40B4-BE49-F238E27FC236}">
                  <a16:creationId xmlns:a16="http://schemas.microsoft.com/office/drawing/2014/main" id="{EA43E96C-4A7A-4842-8441-F909513623A6}"/>
                </a:ext>
              </a:extLst>
            </p:cNvPr>
            <p:cNvGrpSpPr/>
            <p:nvPr/>
          </p:nvGrpSpPr>
          <p:grpSpPr>
            <a:xfrm>
              <a:off x="7062145" y="3991764"/>
              <a:ext cx="10006655" cy="544309"/>
              <a:chOff x="7062145" y="4324264"/>
              <a:chExt cx="10006655" cy="544309"/>
            </a:xfrm>
          </p:grpSpPr>
          <p:cxnSp>
            <p:nvCxnSpPr>
              <p:cNvPr id="22" name="Straight Connector 21">
                <a:extLst>
                  <a:ext uri="{FF2B5EF4-FFF2-40B4-BE49-F238E27FC236}">
                    <a16:creationId xmlns:a16="http://schemas.microsoft.com/office/drawing/2014/main" id="{434FC801-049E-4DD6-B787-6B62A25FEB58}"/>
                  </a:ext>
                </a:extLst>
              </p:cNvPr>
              <p:cNvCxnSpPr>
                <a:cxnSpLocks/>
              </p:cNvCxnSpPr>
              <p:nvPr/>
            </p:nvCxnSpPr>
            <p:spPr>
              <a:xfrm>
                <a:off x="7065641" y="4564236"/>
                <a:ext cx="10003159" cy="0"/>
              </a:xfrm>
              <a:prstGeom prst="line">
                <a:avLst/>
              </a:prstGeom>
              <a:noFill/>
              <a:ln w="38100" cap="flat">
                <a:solidFill>
                  <a:schemeClr val="tx1"/>
                </a:solidFill>
                <a:prstDash val="solid"/>
                <a:round/>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grpSp>
            <p:nvGrpSpPr>
              <p:cNvPr id="23" name="Group 22">
                <a:extLst>
                  <a:ext uri="{FF2B5EF4-FFF2-40B4-BE49-F238E27FC236}">
                    <a16:creationId xmlns:a16="http://schemas.microsoft.com/office/drawing/2014/main" id="{063EDFFA-8D79-40DD-95ED-1F3731F40DE4}"/>
                  </a:ext>
                </a:extLst>
              </p:cNvPr>
              <p:cNvGrpSpPr/>
              <p:nvPr/>
            </p:nvGrpSpPr>
            <p:grpSpPr>
              <a:xfrm>
                <a:off x="12397980" y="4338118"/>
                <a:ext cx="1444546" cy="530455"/>
                <a:chOff x="7422361" y="3105066"/>
                <a:chExt cx="1444546" cy="530455"/>
              </a:xfrm>
            </p:grpSpPr>
            <p:cxnSp>
              <p:nvCxnSpPr>
                <p:cNvPr id="39" name="Straight Connector 38">
                  <a:extLst>
                    <a:ext uri="{FF2B5EF4-FFF2-40B4-BE49-F238E27FC236}">
                      <a16:creationId xmlns:a16="http://schemas.microsoft.com/office/drawing/2014/main" id="{3141C551-8639-4BFB-A5B7-1EAF6D26B6ED}"/>
                    </a:ext>
                  </a:extLst>
                </p:cNvPr>
                <p:cNvCxnSpPr>
                  <a:cxnSpLocks/>
                </p:cNvCxnSpPr>
                <p:nvPr/>
              </p:nvCxnSpPr>
              <p:spPr>
                <a:xfrm>
                  <a:off x="7422361" y="3336130"/>
                  <a:ext cx="1416838" cy="0"/>
                </a:xfrm>
                <a:prstGeom prst="line">
                  <a:avLst/>
                </a:prstGeom>
                <a:noFill/>
                <a:ln w="76200" cap="flat">
                  <a:solidFill>
                    <a:schemeClr val="accent5"/>
                  </a:solidFill>
                  <a:prstDash val="solid"/>
                  <a:round/>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40" name="Straight Connector 39">
                  <a:extLst>
                    <a:ext uri="{FF2B5EF4-FFF2-40B4-BE49-F238E27FC236}">
                      <a16:creationId xmlns:a16="http://schemas.microsoft.com/office/drawing/2014/main" id="{A88F9A30-E8D6-4F9E-9A1F-78E1844841F2}"/>
                    </a:ext>
                  </a:extLst>
                </p:cNvPr>
                <p:cNvCxnSpPr/>
                <p:nvPr/>
              </p:nvCxnSpPr>
              <p:spPr>
                <a:xfrm>
                  <a:off x="7422362" y="3105066"/>
                  <a:ext cx="0" cy="502746"/>
                </a:xfrm>
                <a:prstGeom prst="line">
                  <a:avLst/>
                </a:prstGeom>
                <a:noFill/>
                <a:ln w="76200" cap="flat">
                  <a:solidFill>
                    <a:schemeClr val="accent5"/>
                  </a:solidFill>
                  <a:prstDash val="solid"/>
                  <a:round/>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41" name="Straight Connector 40">
                  <a:extLst>
                    <a:ext uri="{FF2B5EF4-FFF2-40B4-BE49-F238E27FC236}">
                      <a16:creationId xmlns:a16="http://schemas.microsoft.com/office/drawing/2014/main" id="{F96CCEBE-81FA-458D-983B-6B16C66BB02E}"/>
                    </a:ext>
                  </a:extLst>
                </p:cNvPr>
                <p:cNvCxnSpPr/>
                <p:nvPr/>
              </p:nvCxnSpPr>
              <p:spPr>
                <a:xfrm>
                  <a:off x="8866907" y="3132775"/>
                  <a:ext cx="0" cy="502746"/>
                </a:xfrm>
                <a:prstGeom prst="line">
                  <a:avLst/>
                </a:prstGeom>
                <a:noFill/>
                <a:ln w="76200" cap="flat">
                  <a:solidFill>
                    <a:schemeClr val="accent5"/>
                  </a:solidFill>
                  <a:prstDash val="solid"/>
                  <a:round/>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grpSp>
          <p:grpSp>
            <p:nvGrpSpPr>
              <p:cNvPr id="24" name="Group 23">
                <a:extLst>
                  <a:ext uri="{FF2B5EF4-FFF2-40B4-BE49-F238E27FC236}">
                    <a16:creationId xmlns:a16="http://schemas.microsoft.com/office/drawing/2014/main" id="{D89A57D3-D1A2-47A3-BD3D-30698D73C240}"/>
                  </a:ext>
                </a:extLst>
              </p:cNvPr>
              <p:cNvGrpSpPr/>
              <p:nvPr/>
            </p:nvGrpSpPr>
            <p:grpSpPr>
              <a:xfrm>
                <a:off x="16039890" y="4324264"/>
                <a:ext cx="1001201" cy="530455"/>
                <a:chOff x="7062145" y="3105066"/>
                <a:chExt cx="1001201" cy="530455"/>
              </a:xfrm>
            </p:grpSpPr>
            <p:cxnSp>
              <p:nvCxnSpPr>
                <p:cNvPr id="36" name="Straight Connector 35">
                  <a:extLst>
                    <a:ext uri="{FF2B5EF4-FFF2-40B4-BE49-F238E27FC236}">
                      <a16:creationId xmlns:a16="http://schemas.microsoft.com/office/drawing/2014/main" id="{102E2E3E-A03F-40B3-9757-145E493CC541}"/>
                    </a:ext>
                  </a:extLst>
                </p:cNvPr>
                <p:cNvCxnSpPr/>
                <p:nvPr/>
              </p:nvCxnSpPr>
              <p:spPr>
                <a:xfrm>
                  <a:off x="7062145" y="3332480"/>
                  <a:ext cx="1001201" cy="0"/>
                </a:xfrm>
                <a:prstGeom prst="line">
                  <a:avLst/>
                </a:prstGeom>
                <a:noFill/>
                <a:ln w="76200" cap="flat">
                  <a:solidFill>
                    <a:schemeClr val="tx2"/>
                  </a:solidFill>
                  <a:prstDash val="solid"/>
                  <a:round/>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7" name="Straight Connector 36">
                  <a:extLst>
                    <a:ext uri="{FF2B5EF4-FFF2-40B4-BE49-F238E27FC236}">
                      <a16:creationId xmlns:a16="http://schemas.microsoft.com/office/drawing/2014/main" id="{320EF845-50E2-4D93-B243-0227D9FDB595}"/>
                    </a:ext>
                  </a:extLst>
                </p:cNvPr>
                <p:cNvCxnSpPr/>
                <p:nvPr/>
              </p:nvCxnSpPr>
              <p:spPr>
                <a:xfrm>
                  <a:off x="7062145" y="3105066"/>
                  <a:ext cx="0" cy="502746"/>
                </a:xfrm>
                <a:prstGeom prst="line">
                  <a:avLst/>
                </a:prstGeom>
                <a:noFill/>
                <a:ln w="76200" cap="flat">
                  <a:solidFill>
                    <a:schemeClr val="tx2"/>
                  </a:solidFill>
                  <a:prstDash val="solid"/>
                  <a:round/>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8" name="Straight Connector 37">
                  <a:extLst>
                    <a:ext uri="{FF2B5EF4-FFF2-40B4-BE49-F238E27FC236}">
                      <a16:creationId xmlns:a16="http://schemas.microsoft.com/office/drawing/2014/main" id="{648484B4-900F-446D-91CE-E03570D7DDF9}"/>
                    </a:ext>
                  </a:extLst>
                </p:cNvPr>
                <p:cNvCxnSpPr/>
                <p:nvPr/>
              </p:nvCxnSpPr>
              <p:spPr>
                <a:xfrm>
                  <a:off x="8063346" y="3132775"/>
                  <a:ext cx="0" cy="502746"/>
                </a:xfrm>
                <a:prstGeom prst="line">
                  <a:avLst/>
                </a:prstGeom>
                <a:noFill/>
                <a:ln w="76200" cap="flat">
                  <a:solidFill>
                    <a:schemeClr val="tx2"/>
                  </a:solidFill>
                  <a:prstDash val="solid"/>
                  <a:round/>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grpSp>
          <p:grpSp>
            <p:nvGrpSpPr>
              <p:cNvPr id="28" name="Group 27">
                <a:extLst>
                  <a:ext uri="{FF2B5EF4-FFF2-40B4-BE49-F238E27FC236}">
                    <a16:creationId xmlns:a16="http://schemas.microsoft.com/office/drawing/2014/main" id="{BD72A8EA-7F1A-4085-8B04-1F908370678C}"/>
                  </a:ext>
                </a:extLst>
              </p:cNvPr>
              <p:cNvGrpSpPr/>
              <p:nvPr/>
            </p:nvGrpSpPr>
            <p:grpSpPr>
              <a:xfrm>
                <a:off x="7062145" y="4324264"/>
                <a:ext cx="1453593" cy="530455"/>
                <a:chOff x="7062145" y="3105066"/>
                <a:chExt cx="1453593" cy="530455"/>
              </a:xfrm>
            </p:grpSpPr>
            <p:cxnSp>
              <p:nvCxnSpPr>
                <p:cNvPr id="32" name="Straight Connector 31">
                  <a:extLst>
                    <a:ext uri="{FF2B5EF4-FFF2-40B4-BE49-F238E27FC236}">
                      <a16:creationId xmlns:a16="http://schemas.microsoft.com/office/drawing/2014/main" id="{C1E9FBAC-BD16-42BA-8B49-8763C2DCF2C4}"/>
                    </a:ext>
                  </a:extLst>
                </p:cNvPr>
                <p:cNvCxnSpPr>
                  <a:cxnSpLocks/>
                </p:cNvCxnSpPr>
                <p:nvPr/>
              </p:nvCxnSpPr>
              <p:spPr>
                <a:xfrm>
                  <a:off x="7062145" y="3332480"/>
                  <a:ext cx="1426008" cy="0"/>
                </a:xfrm>
                <a:prstGeom prst="line">
                  <a:avLst/>
                </a:prstGeom>
                <a:noFill/>
                <a:ln w="76200" cap="flat">
                  <a:solidFill>
                    <a:schemeClr val="accent1"/>
                  </a:solidFill>
                  <a:prstDash val="solid"/>
                  <a:round/>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4" name="Straight Connector 33">
                  <a:extLst>
                    <a:ext uri="{FF2B5EF4-FFF2-40B4-BE49-F238E27FC236}">
                      <a16:creationId xmlns:a16="http://schemas.microsoft.com/office/drawing/2014/main" id="{58DCB173-1FD3-463D-9280-4C05B6E13969}"/>
                    </a:ext>
                  </a:extLst>
                </p:cNvPr>
                <p:cNvCxnSpPr/>
                <p:nvPr/>
              </p:nvCxnSpPr>
              <p:spPr>
                <a:xfrm>
                  <a:off x="7062145" y="3105066"/>
                  <a:ext cx="0" cy="502746"/>
                </a:xfrm>
                <a:prstGeom prst="line">
                  <a:avLst/>
                </a:prstGeom>
                <a:noFill/>
                <a:ln w="76200" cap="flat">
                  <a:solidFill>
                    <a:schemeClr val="accent1"/>
                  </a:solidFill>
                  <a:prstDash val="solid"/>
                  <a:round/>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5" name="Straight Connector 34">
                  <a:extLst>
                    <a:ext uri="{FF2B5EF4-FFF2-40B4-BE49-F238E27FC236}">
                      <a16:creationId xmlns:a16="http://schemas.microsoft.com/office/drawing/2014/main" id="{B174EF82-C382-41EA-8431-0085CBAB4AA7}"/>
                    </a:ext>
                  </a:extLst>
                </p:cNvPr>
                <p:cNvCxnSpPr/>
                <p:nvPr/>
              </p:nvCxnSpPr>
              <p:spPr>
                <a:xfrm>
                  <a:off x="8515738" y="3132775"/>
                  <a:ext cx="0" cy="502746"/>
                </a:xfrm>
                <a:prstGeom prst="line">
                  <a:avLst/>
                </a:prstGeom>
                <a:noFill/>
                <a:ln w="76200" cap="flat">
                  <a:solidFill>
                    <a:schemeClr val="accent1"/>
                  </a:solidFill>
                  <a:prstDash val="solid"/>
                  <a:round/>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grpSp>
        </p:grpSp>
      </p:grpSp>
      <p:grpSp>
        <p:nvGrpSpPr>
          <p:cNvPr id="42" name="Group 41">
            <a:extLst>
              <a:ext uri="{FF2B5EF4-FFF2-40B4-BE49-F238E27FC236}">
                <a16:creationId xmlns:a16="http://schemas.microsoft.com/office/drawing/2014/main" id="{8B49AA95-14FB-4805-AF95-52B67B06A3F2}"/>
              </a:ext>
            </a:extLst>
          </p:cNvPr>
          <p:cNvGrpSpPr/>
          <p:nvPr/>
        </p:nvGrpSpPr>
        <p:grpSpPr>
          <a:xfrm>
            <a:off x="3460643" y="2876159"/>
            <a:ext cx="5194992" cy="960433"/>
            <a:chOff x="6930126" y="5501857"/>
            <a:chExt cx="10389983" cy="1920865"/>
          </a:xfrm>
        </p:grpSpPr>
        <p:sp>
          <p:nvSpPr>
            <p:cNvPr id="43" name="TextBox 42">
              <a:extLst>
                <a:ext uri="{FF2B5EF4-FFF2-40B4-BE49-F238E27FC236}">
                  <a16:creationId xmlns:a16="http://schemas.microsoft.com/office/drawing/2014/main" id="{A7B7DE26-C197-4FE8-B1C2-2FB53D0B29A4}"/>
                </a:ext>
              </a:extLst>
            </p:cNvPr>
            <p:cNvSpPr txBox="1"/>
            <p:nvPr/>
          </p:nvSpPr>
          <p:spPr>
            <a:xfrm>
              <a:off x="7117564" y="6684058"/>
              <a:ext cx="10202545" cy="738664"/>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defTabSz="457200" eaLnBrk="1" fontAlgn="auto">
                <a:spcBef>
                  <a:spcPts val="0"/>
                </a:spcBef>
                <a:spcAft>
                  <a:spcPts val="0"/>
                </a:spcAft>
                <a:defRPr/>
              </a:pPr>
              <a:r>
                <a:rPr lang="en-US" kern="0" dirty="0">
                  <a:solidFill>
                    <a:srgbClr val="000000"/>
                  </a:solidFill>
                  <a:latin typeface="Arial"/>
                  <a:cs typeface="Arial"/>
                  <a:sym typeface="Arial"/>
                </a:rPr>
                <a:t>    8              </a:t>
              </a:r>
              <a:r>
                <a:rPr lang="en-US" kern="0" dirty="0">
                  <a:solidFill>
                    <a:srgbClr val="FFFFFF"/>
                  </a:solidFill>
                  <a:latin typeface="Arial"/>
                  <a:cs typeface="Arial"/>
                  <a:sym typeface="Arial"/>
                </a:rPr>
                <a:t>              </a:t>
              </a:r>
              <a:r>
                <a:rPr lang="en-US" kern="0" dirty="0">
                  <a:solidFill>
                    <a:srgbClr val="000000"/>
                  </a:solidFill>
                  <a:latin typeface="Arial"/>
                  <a:ea typeface="Arial"/>
                  <a:cs typeface="Arial"/>
                  <a:sym typeface="Arial"/>
                </a:rPr>
                <a:t>45	                	     94</a:t>
              </a:r>
            </a:p>
          </p:txBody>
        </p:sp>
        <p:sp>
          <p:nvSpPr>
            <p:cNvPr id="44" name="TextBox 43">
              <a:extLst>
                <a:ext uri="{FF2B5EF4-FFF2-40B4-BE49-F238E27FC236}">
                  <a16:creationId xmlns:a16="http://schemas.microsoft.com/office/drawing/2014/main" id="{7B450D95-4A8B-44C8-A9DB-58E6EEEBD4A0}"/>
                </a:ext>
              </a:extLst>
            </p:cNvPr>
            <p:cNvSpPr txBox="1"/>
            <p:nvPr/>
          </p:nvSpPr>
          <p:spPr>
            <a:xfrm>
              <a:off x="6930126" y="5501857"/>
              <a:ext cx="10250657" cy="738664"/>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algn="ctr" defTabSz="457200" eaLnBrk="1" fontAlgn="auto">
                <a:spcBef>
                  <a:spcPts val="0"/>
                </a:spcBef>
                <a:spcAft>
                  <a:spcPts val="0"/>
                </a:spcAft>
                <a:defRPr/>
              </a:pPr>
              <a:r>
                <a:rPr lang="en-US" kern="0" dirty="0">
                  <a:solidFill>
                    <a:srgbClr val="000000"/>
                  </a:solidFill>
                  <a:latin typeface="Arial"/>
                  <a:ea typeface="Arial"/>
                  <a:cs typeface="Arial"/>
                  <a:sym typeface="Arial"/>
                </a:rPr>
                <a:t>C Mineralization Potential</a:t>
              </a:r>
            </a:p>
          </p:txBody>
        </p:sp>
        <p:grpSp>
          <p:nvGrpSpPr>
            <p:cNvPr id="45" name="Group 44">
              <a:extLst>
                <a:ext uri="{FF2B5EF4-FFF2-40B4-BE49-F238E27FC236}">
                  <a16:creationId xmlns:a16="http://schemas.microsoft.com/office/drawing/2014/main" id="{B3FF9B50-B0BA-40A6-9F56-5A098706EE85}"/>
                </a:ext>
              </a:extLst>
            </p:cNvPr>
            <p:cNvGrpSpPr/>
            <p:nvPr/>
          </p:nvGrpSpPr>
          <p:grpSpPr>
            <a:xfrm>
              <a:off x="7063892" y="6265765"/>
              <a:ext cx="10006655" cy="530455"/>
              <a:chOff x="7062145" y="4324264"/>
              <a:chExt cx="10006655" cy="530455"/>
            </a:xfrm>
          </p:grpSpPr>
          <p:cxnSp>
            <p:nvCxnSpPr>
              <p:cNvPr id="46" name="Straight Connector 45">
                <a:extLst>
                  <a:ext uri="{FF2B5EF4-FFF2-40B4-BE49-F238E27FC236}">
                    <a16:creationId xmlns:a16="http://schemas.microsoft.com/office/drawing/2014/main" id="{F5D65C6A-D6BB-4E39-89B6-9A3FAA51F9F7}"/>
                  </a:ext>
                </a:extLst>
              </p:cNvPr>
              <p:cNvCxnSpPr>
                <a:cxnSpLocks/>
              </p:cNvCxnSpPr>
              <p:nvPr/>
            </p:nvCxnSpPr>
            <p:spPr>
              <a:xfrm>
                <a:off x="7065641" y="4564236"/>
                <a:ext cx="10003159" cy="0"/>
              </a:xfrm>
              <a:prstGeom prst="line">
                <a:avLst/>
              </a:prstGeom>
              <a:noFill/>
              <a:ln w="38100" cap="flat">
                <a:solidFill>
                  <a:schemeClr val="tx1"/>
                </a:solidFill>
                <a:prstDash val="solid"/>
                <a:round/>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grpSp>
            <p:nvGrpSpPr>
              <p:cNvPr id="47" name="Group 46">
                <a:extLst>
                  <a:ext uri="{FF2B5EF4-FFF2-40B4-BE49-F238E27FC236}">
                    <a16:creationId xmlns:a16="http://schemas.microsoft.com/office/drawing/2014/main" id="{99042541-C3CA-4288-9824-59E68599C43D}"/>
                  </a:ext>
                </a:extLst>
              </p:cNvPr>
              <p:cNvGrpSpPr/>
              <p:nvPr/>
            </p:nvGrpSpPr>
            <p:grpSpPr>
              <a:xfrm>
                <a:off x="11029166" y="4332577"/>
                <a:ext cx="1444545" cy="508287"/>
                <a:chOff x="6053547" y="3099525"/>
                <a:chExt cx="1444545" cy="508287"/>
              </a:xfrm>
            </p:grpSpPr>
            <p:cxnSp>
              <p:nvCxnSpPr>
                <p:cNvPr id="56" name="Straight Connector 55">
                  <a:extLst>
                    <a:ext uri="{FF2B5EF4-FFF2-40B4-BE49-F238E27FC236}">
                      <a16:creationId xmlns:a16="http://schemas.microsoft.com/office/drawing/2014/main" id="{7A25E000-EC50-4287-BAF8-A4BA51A05E50}"/>
                    </a:ext>
                  </a:extLst>
                </p:cNvPr>
                <p:cNvCxnSpPr>
                  <a:cxnSpLocks/>
                </p:cNvCxnSpPr>
                <p:nvPr/>
              </p:nvCxnSpPr>
              <p:spPr>
                <a:xfrm flipV="1">
                  <a:off x="6053547" y="3315768"/>
                  <a:ext cx="1426008" cy="7664"/>
                </a:xfrm>
                <a:prstGeom prst="line">
                  <a:avLst/>
                </a:prstGeom>
                <a:noFill/>
                <a:ln w="88900" cap="flat">
                  <a:solidFill>
                    <a:schemeClr val="accent5"/>
                  </a:solidFill>
                  <a:prstDash val="solid"/>
                  <a:round/>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57" name="Straight Connector 56">
                  <a:extLst>
                    <a:ext uri="{FF2B5EF4-FFF2-40B4-BE49-F238E27FC236}">
                      <a16:creationId xmlns:a16="http://schemas.microsoft.com/office/drawing/2014/main" id="{66A29898-0324-485B-9AEE-85B45F147D7F}"/>
                    </a:ext>
                  </a:extLst>
                </p:cNvPr>
                <p:cNvCxnSpPr/>
                <p:nvPr/>
              </p:nvCxnSpPr>
              <p:spPr>
                <a:xfrm>
                  <a:off x="6053547" y="3105066"/>
                  <a:ext cx="0" cy="502746"/>
                </a:xfrm>
                <a:prstGeom prst="line">
                  <a:avLst/>
                </a:prstGeom>
                <a:noFill/>
                <a:ln w="76200" cap="flat">
                  <a:solidFill>
                    <a:schemeClr val="accent5"/>
                  </a:solidFill>
                  <a:prstDash val="solid"/>
                  <a:round/>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58" name="Straight Connector 57">
                  <a:extLst>
                    <a:ext uri="{FF2B5EF4-FFF2-40B4-BE49-F238E27FC236}">
                      <a16:creationId xmlns:a16="http://schemas.microsoft.com/office/drawing/2014/main" id="{EC8B05CA-632D-46DD-8D77-B71AE46A0E29}"/>
                    </a:ext>
                  </a:extLst>
                </p:cNvPr>
                <p:cNvCxnSpPr/>
                <p:nvPr/>
              </p:nvCxnSpPr>
              <p:spPr>
                <a:xfrm>
                  <a:off x="7498092" y="3099525"/>
                  <a:ext cx="0" cy="502746"/>
                </a:xfrm>
                <a:prstGeom prst="line">
                  <a:avLst/>
                </a:prstGeom>
                <a:noFill/>
                <a:ln w="76200" cap="flat">
                  <a:solidFill>
                    <a:schemeClr val="accent5"/>
                  </a:solidFill>
                  <a:prstDash val="solid"/>
                  <a:round/>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grpSp>
          <p:grpSp>
            <p:nvGrpSpPr>
              <p:cNvPr id="48" name="Group 47">
                <a:extLst>
                  <a:ext uri="{FF2B5EF4-FFF2-40B4-BE49-F238E27FC236}">
                    <a16:creationId xmlns:a16="http://schemas.microsoft.com/office/drawing/2014/main" id="{532DE529-939B-47DF-8E76-414E868742F2}"/>
                  </a:ext>
                </a:extLst>
              </p:cNvPr>
              <p:cNvGrpSpPr/>
              <p:nvPr/>
            </p:nvGrpSpPr>
            <p:grpSpPr>
              <a:xfrm>
                <a:off x="15458001" y="4324264"/>
                <a:ext cx="1583090" cy="530455"/>
                <a:chOff x="6480256" y="3105066"/>
                <a:chExt cx="1583090" cy="530455"/>
              </a:xfrm>
            </p:grpSpPr>
            <p:cxnSp>
              <p:nvCxnSpPr>
                <p:cNvPr id="53" name="Straight Connector 52">
                  <a:extLst>
                    <a:ext uri="{FF2B5EF4-FFF2-40B4-BE49-F238E27FC236}">
                      <a16:creationId xmlns:a16="http://schemas.microsoft.com/office/drawing/2014/main" id="{EFACFED4-9783-411C-973C-3F1A7ACDBC18}"/>
                    </a:ext>
                  </a:extLst>
                </p:cNvPr>
                <p:cNvCxnSpPr>
                  <a:cxnSpLocks/>
                </p:cNvCxnSpPr>
                <p:nvPr/>
              </p:nvCxnSpPr>
              <p:spPr>
                <a:xfrm>
                  <a:off x="6480256" y="3345038"/>
                  <a:ext cx="1583090" cy="7762"/>
                </a:xfrm>
                <a:prstGeom prst="line">
                  <a:avLst/>
                </a:prstGeom>
                <a:noFill/>
                <a:ln w="88900" cap="flat">
                  <a:solidFill>
                    <a:schemeClr val="tx2"/>
                  </a:solidFill>
                  <a:prstDash val="solid"/>
                  <a:round/>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54" name="Straight Connector 53">
                  <a:extLst>
                    <a:ext uri="{FF2B5EF4-FFF2-40B4-BE49-F238E27FC236}">
                      <a16:creationId xmlns:a16="http://schemas.microsoft.com/office/drawing/2014/main" id="{6B323381-0CB6-4FCC-B287-627F7B037FB2}"/>
                    </a:ext>
                  </a:extLst>
                </p:cNvPr>
                <p:cNvCxnSpPr/>
                <p:nvPr/>
              </p:nvCxnSpPr>
              <p:spPr>
                <a:xfrm>
                  <a:off x="6480256" y="3105066"/>
                  <a:ext cx="0" cy="502746"/>
                </a:xfrm>
                <a:prstGeom prst="line">
                  <a:avLst/>
                </a:prstGeom>
                <a:noFill/>
                <a:ln w="76200" cap="flat">
                  <a:solidFill>
                    <a:schemeClr val="tx2"/>
                  </a:solidFill>
                  <a:prstDash val="solid"/>
                  <a:round/>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55" name="Straight Connector 54">
                  <a:extLst>
                    <a:ext uri="{FF2B5EF4-FFF2-40B4-BE49-F238E27FC236}">
                      <a16:creationId xmlns:a16="http://schemas.microsoft.com/office/drawing/2014/main" id="{1F96C7CD-F2E4-4E1F-88AD-64401504A63B}"/>
                    </a:ext>
                  </a:extLst>
                </p:cNvPr>
                <p:cNvCxnSpPr/>
                <p:nvPr/>
              </p:nvCxnSpPr>
              <p:spPr>
                <a:xfrm>
                  <a:off x="8063346" y="3132775"/>
                  <a:ext cx="0" cy="502746"/>
                </a:xfrm>
                <a:prstGeom prst="line">
                  <a:avLst/>
                </a:prstGeom>
                <a:noFill/>
                <a:ln w="76200" cap="flat">
                  <a:solidFill>
                    <a:schemeClr val="tx2"/>
                  </a:solidFill>
                  <a:prstDash val="solid"/>
                  <a:round/>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grpSp>
          <p:grpSp>
            <p:nvGrpSpPr>
              <p:cNvPr id="49" name="Group 48">
                <a:extLst>
                  <a:ext uri="{FF2B5EF4-FFF2-40B4-BE49-F238E27FC236}">
                    <a16:creationId xmlns:a16="http://schemas.microsoft.com/office/drawing/2014/main" id="{F8ADCAD6-08FB-4AA5-9DC7-5924411B300D}"/>
                  </a:ext>
                </a:extLst>
              </p:cNvPr>
              <p:cNvGrpSpPr/>
              <p:nvPr/>
            </p:nvGrpSpPr>
            <p:grpSpPr>
              <a:xfrm>
                <a:off x="7062145" y="4324264"/>
                <a:ext cx="1446854" cy="505055"/>
                <a:chOff x="7062145" y="3105066"/>
                <a:chExt cx="1446854" cy="505055"/>
              </a:xfrm>
            </p:grpSpPr>
            <p:cxnSp>
              <p:nvCxnSpPr>
                <p:cNvPr id="50" name="Straight Connector 49">
                  <a:extLst>
                    <a:ext uri="{FF2B5EF4-FFF2-40B4-BE49-F238E27FC236}">
                      <a16:creationId xmlns:a16="http://schemas.microsoft.com/office/drawing/2014/main" id="{CD8C5D4F-D44D-416D-914E-3A2B8672659F}"/>
                    </a:ext>
                  </a:extLst>
                </p:cNvPr>
                <p:cNvCxnSpPr>
                  <a:cxnSpLocks/>
                </p:cNvCxnSpPr>
                <p:nvPr/>
              </p:nvCxnSpPr>
              <p:spPr>
                <a:xfrm>
                  <a:off x="7062145" y="3352800"/>
                  <a:ext cx="1426008" cy="0"/>
                </a:xfrm>
                <a:prstGeom prst="line">
                  <a:avLst/>
                </a:prstGeom>
                <a:noFill/>
                <a:ln w="88900" cap="flat">
                  <a:solidFill>
                    <a:schemeClr val="accent1"/>
                  </a:solidFill>
                  <a:prstDash val="solid"/>
                  <a:round/>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51" name="Straight Connector 50">
                  <a:extLst>
                    <a:ext uri="{FF2B5EF4-FFF2-40B4-BE49-F238E27FC236}">
                      <a16:creationId xmlns:a16="http://schemas.microsoft.com/office/drawing/2014/main" id="{569CC967-90E3-4E1F-A4E8-14178E0D2FA3}"/>
                    </a:ext>
                  </a:extLst>
                </p:cNvPr>
                <p:cNvCxnSpPr/>
                <p:nvPr/>
              </p:nvCxnSpPr>
              <p:spPr>
                <a:xfrm>
                  <a:off x="7062145" y="3105066"/>
                  <a:ext cx="0" cy="502746"/>
                </a:xfrm>
                <a:prstGeom prst="line">
                  <a:avLst/>
                </a:prstGeom>
                <a:noFill/>
                <a:ln w="76200" cap="flat">
                  <a:solidFill>
                    <a:schemeClr val="accent1"/>
                  </a:solidFill>
                  <a:prstDash val="solid"/>
                  <a:round/>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52" name="Straight Connector 51">
                  <a:extLst>
                    <a:ext uri="{FF2B5EF4-FFF2-40B4-BE49-F238E27FC236}">
                      <a16:creationId xmlns:a16="http://schemas.microsoft.com/office/drawing/2014/main" id="{9188FA48-393A-4DE2-BEB6-28C88F0E73C9}"/>
                    </a:ext>
                  </a:extLst>
                </p:cNvPr>
                <p:cNvCxnSpPr/>
                <p:nvPr/>
              </p:nvCxnSpPr>
              <p:spPr>
                <a:xfrm>
                  <a:off x="8508999" y="3107375"/>
                  <a:ext cx="0" cy="502746"/>
                </a:xfrm>
                <a:prstGeom prst="line">
                  <a:avLst/>
                </a:prstGeom>
                <a:noFill/>
                <a:ln w="76200" cap="flat">
                  <a:solidFill>
                    <a:schemeClr val="accent1"/>
                  </a:solidFill>
                  <a:prstDash val="solid"/>
                  <a:round/>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grpSp>
        </p:grpSp>
      </p:grpSp>
      <p:grpSp>
        <p:nvGrpSpPr>
          <p:cNvPr id="60" name="Group 59">
            <a:extLst>
              <a:ext uri="{FF2B5EF4-FFF2-40B4-BE49-F238E27FC236}">
                <a16:creationId xmlns:a16="http://schemas.microsoft.com/office/drawing/2014/main" id="{A1C0AD69-E90C-F28E-345E-FBD1E6ACDFCA}"/>
              </a:ext>
            </a:extLst>
          </p:cNvPr>
          <p:cNvGrpSpPr/>
          <p:nvPr/>
        </p:nvGrpSpPr>
        <p:grpSpPr>
          <a:xfrm>
            <a:off x="3476143" y="4043534"/>
            <a:ext cx="5231528" cy="952348"/>
            <a:chOff x="7039018" y="9617343"/>
            <a:chExt cx="10463056" cy="1904696"/>
          </a:xfrm>
        </p:grpSpPr>
        <p:sp>
          <p:nvSpPr>
            <p:cNvPr id="61" name="TextBox 60">
              <a:extLst>
                <a:ext uri="{FF2B5EF4-FFF2-40B4-BE49-F238E27FC236}">
                  <a16:creationId xmlns:a16="http://schemas.microsoft.com/office/drawing/2014/main" id="{D6EDFA2A-08D6-C230-6544-22F1C204B0A6}"/>
                </a:ext>
              </a:extLst>
            </p:cNvPr>
            <p:cNvSpPr txBox="1"/>
            <p:nvPr/>
          </p:nvSpPr>
          <p:spPr>
            <a:xfrm>
              <a:off x="7249702" y="10783375"/>
              <a:ext cx="10252372" cy="738664"/>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defTabSz="457200" eaLnBrk="1" fontAlgn="auto">
                <a:spcBef>
                  <a:spcPts val="0"/>
                </a:spcBef>
                <a:spcAft>
                  <a:spcPts val="0"/>
                </a:spcAft>
                <a:defRPr/>
              </a:pPr>
              <a:r>
                <a:rPr lang="en-US" b="1" kern="0" dirty="0">
                  <a:solidFill>
                    <a:srgbClr val="000000"/>
                  </a:solidFill>
                  <a:latin typeface="Arial"/>
                  <a:cs typeface="Arial"/>
                  <a:sym typeface="Arial"/>
                </a:rPr>
                <a:t>  </a:t>
              </a:r>
              <a:r>
                <a:rPr lang="en-US" kern="0" dirty="0">
                  <a:solidFill>
                    <a:srgbClr val="000000"/>
                  </a:solidFill>
                  <a:latin typeface="Arial"/>
                  <a:cs typeface="Arial"/>
                  <a:sym typeface="Arial"/>
                </a:rPr>
                <a:t>   0.21</a:t>
              </a:r>
              <a:r>
                <a:rPr lang="en-US" kern="0" dirty="0">
                  <a:solidFill>
                    <a:srgbClr val="000000"/>
                  </a:solidFill>
                  <a:latin typeface="Arial"/>
                  <a:ea typeface="Arial"/>
                  <a:cs typeface="Arial"/>
                  <a:sym typeface="Arial"/>
                </a:rPr>
                <a:t>		          0.36                      0.49</a:t>
              </a:r>
            </a:p>
          </p:txBody>
        </p:sp>
        <p:sp>
          <p:nvSpPr>
            <p:cNvPr id="62" name="TextBox 61">
              <a:extLst>
                <a:ext uri="{FF2B5EF4-FFF2-40B4-BE49-F238E27FC236}">
                  <a16:creationId xmlns:a16="http://schemas.microsoft.com/office/drawing/2014/main" id="{537F50F1-7B05-E5C9-D3C7-43D4BC169E9F}"/>
                </a:ext>
              </a:extLst>
            </p:cNvPr>
            <p:cNvSpPr txBox="1"/>
            <p:nvPr/>
          </p:nvSpPr>
          <p:spPr>
            <a:xfrm>
              <a:off x="7039018" y="9617343"/>
              <a:ext cx="10110992" cy="738664"/>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algn="ctr" defTabSz="457200" eaLnBrk="1" fontAlgn="auto">
                <a:spcBef>
                  <a:spcPts val="0"/>
                </a:spcBef>
                <a:spcAft>
                  <a:spcPts val="0"/>
                </a:spcAft>
                <a:defRPr/>
              </a:pPr>
              <a:r>
                <a:rPr lang="en-US" kern="0" dirty="0">
                  <a:solidFill>
                    <a:srgbClr val="000000"/>
                  </a:solidFill>
                  <a:latin typeface="Arial"/>
                  <a:ea typeface="Arial"/>
                  <a:cs typeface="Arial"/>
                  <a:sym typeface="Arial"/>
                </a:rPr>
                <a:t>Aggregate Stability</a:t>
              </a:r>
            </a:p>
          </p:txBody>
        </p:sp>
        <p:grpSp>
          <p:nvGrpSpPr>
            <p:cNvPr id="63" name="Group 62">
              <a:extLst>
                <a:ext uri="{FF2B5EF4-FFF2-40B4-BE49-F238E27FC236}">
                  <a16:creationId xmlns:a16="http://schemas.microsoft.com/office/drawing/2014/main" id="{456291E0-72E7-4639-5D11-230A9B4748F2}"/>
                </a:ext>
              </a:extLst>
            </p:cNvPr>
            <p:cNvGrpSpPr/>
            <p:nvPr/>
          </p:nvGrpSpPr>
          <p:grpSpPr>
            <a:xfrm>
              <a:off x="7094862" y="10402159"/>
              <a:ext cx="10121484" cy="517919"/>
              <a:chOff x="7062145" y="4324264"/>
              <a:chExt cx="10121484" cy="517919"/>
            </a:xfrm>
          </p:grpSpPr>
          <p:cxnSp>
            <p:nvCxnSpPr>
              <p:cNvPr id="64" name="Straight Connector 63">
                <a:extLst>
                  <a:ext uri="{FF2B5EF4-FFF2-40B4-BE49-F238E27FC236}">
                    <a16:creationId xmlns:a16="http://schemas.microsoft.com/office/drawing/2014/main" id="{9FE36411-3D7F-37C6-6079-C83E261E481A}"/>
                  </a:ext>
                </a:extLst>
              </p:cNvPr>
              <p:cNvCxnSpPr>
                <a:cxnSpLocks/>
              </p:cNvCxnSpPr>
              <p:nvPr/>
            </p:nvCxnSpPr>
            <p:spPr>
              <a:xfrm>
                <a:off x="7065641" y="4564236"/>
                <a:ext cx="10003159" cy="0"/>
              </a:xfrm>
              <a:prstGeom prst="line">
                <a:avLst/>
              </a:prstGeom>
              <a:noFill/>
              <a:ln w="38100" cap="flat">
                <a:solidFill>
                  <a:schemeClr val="tx1"/>
                </a:solidFill>
                <a:prstDash val="solid"/>
                <a:round/>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grpSp>
            <p:nvGrpSpPr>
              <p:cNvPr id="65" name="Group 64">
                <a:extLst>
                  <a:ext uri="{FF2B5EF4-FFF2-40B4-BE49-F238E27FC236}">
                    <a16:creationId xmlns:a16="http://schemas.microsoft.com/office/drawing/2014/main" id="{0911C541-26EF-D785-72A3-0CC6F7730999}"/>
                  </a:ext>
                </a:extLst>
              </p:cNvPr>
              <p:cNvGrpSpPr/>
              <p:nvPr/>
            </p:nvGrpSpPr>
            <p:grpSpPr>
              <a:xfrm>
                <a:off x="10147268" y="4328505"/>
                <a:ext cx="4178130" cy="512359"/>
                <a:chOff x="5171649" y="3095453"/>
                <a:chExt cx="4178130" cy="512359"/>
              </a:xfrm>
            </p:grpSpPr>
            <p:cxnSp>
              <p:nvCxnSpPr>
                <p:cNvPr id="74" name="Straight Connector 73">
                  <a:extLst>
                    <a:ext uri="{FF2B5EF4-FFF2-40B4-BE49-F238E27FC236}">
                      <a16:creationId xmlns:a16="http://schemas.microsoft.com/office/drawing/2014/main" id="{4122BDFC-0460-65E9-CF85-864CD8C84511}"/>
                    </a:ext>
                  </a:extLst>
                </p:cNvPr>
                <p:cNvCxnSpPr>
                  <a:cxnSpLocks/>
                </p:cNvCxnSpPr>
                <p:nvPr/>
              </p:nvCxnSpPr>
              <p:spPr>
                <a:xfrm flipV="1">
                  <a:off x="5171649" y="3345244"/>
                  <a:ext cx="4178130" cy="40833"/>
                </a:xfrm>
                <a:prstGeom prst="line">
                  <a:avLst/>
                </a:prstGeom>
                <a:noFill/>
                <a:ln w="88900" cap="flat">
                  <a:solidFill>
                    <a:schemeClr val="accent5"/>
                  </a:solidFill>
                  <a:prstDash val="solid"/>
                  <a:round/>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75" name="Straight Connector 74">
                  <a:extLst>
                    <a:ext uri="{FF2B5EF4-FFF2-40B4-BE49-F238E27FC236}">
                      <a16:creationId xmlns:a16="http://schemas.microsoft.com/office/drawing/2014/main" id="{0E15332D-4E81-5B32-48C2-C08596D767CC}"/>
                    </a:ext>
                  </a:extLst>
                </p:cNvPr>
                <p:cNvCxnSpPr/>
                <p:nvPr/>
              </p:nvCxnSpPr>
              <p:spPr>
                <a:xfrm>
                  <a:off x="5171649" y="3105066"/>
                  <a:ext cx="0" cy="502746"/>
                </a:xfrm>
                <a:prstGeom prst="line">
                  <a:avLst/>
                </a:prstGeom>
                <a:noFill/>
                <a:ln w="76200" cap="flat">
                  <a:solidFill>
                    <a:schemeClr val="accent5"/>
                  </a:solidFill>
                  <a:prstDash val="solid"/>
                  <a:round/>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93" name="Straight Connector 92">
                  <a:extLst>
                    <a:ext uri="{FF2B5EF4-FFF2-40B4-BE49-F238E27FC236}">
                      <a16:creationId xmlns:a16="http://schemas.microsoft.com/office/drawing/2014/main" id="{AEA4938E-DEB3-4680-1974-C3526B079ED8}"/>
                    </a:ext>
                  </a:extLst>
                </p:cNvPr>
                <p:cNvCxnSpPr/>
                <p:nvPr/>
              </p:nvCxnSpPr>
              <p:spPr>
                <a:xfrm>
                  <a:off x="9349779" y="3095453"/>
                  <a:ext cx="0" cy="502746"/>
                </a:xfrm>
                <a:prstGeom prst="line">
                  <a:avLst/>
                </a:prstGeom>
                <a:noFill/>
                <a:ln w="76200" cap="flat">
                  <a:solidFill>
                    <a:schemeClr val="accent5"/>
                  </a:solidFill>
                  <a:prstDash val="solid"/>
                  <a:round/>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grpSp>
          <p:grpSp>
            <p:nvGrpSpPr>
              <p:cNvPr id="66" name="Group 65">
                <a:extLst>
                  <a:ext uri="{FF2B5EF4-FFF2-40B4-BE49-F238E27FC236}">
                    <a16:creationId xmlns:a16="http://schemas.microsoft.com/office/drawing/2014/main" id="{C049C968-F09C-DB3C-8E6D-C5BCA690BCED}"/>
                  </a:ext>
                </a:extLst>
              </p:cNvPr>
              <p:cNvGrpSpPr/>
              <p:nvPr/>
            </p:nvGrpSpPr>
            <p:grpSpPr>
              <a:xfrm>
                <a:off x="13732370" y="4326573"/>
                <a:ext cx="3451259" cy="515610"/>
                <a:chOff x="4754625" y="3107375"/>
                <a:chExt cx="3451259" cy="515610"/>
              </a:xfrm>
            </p:grpSpPr>
            <p:cxnSp>
              <p:nvCxnSpPr>
                <p:cNvPr id="71" name="Straight Connector 70">
                  <a:extLst>
                    <a:ext uri="{FF2B5EF4-FFF2-40B4-BE49-F238E27FC236}">
                      <a16:creationId xmlns:a16="http://schemas.microsoft.com/office/drawing/2014/main" id="{942A95E9-80B6-40F7-7D5C-C018D553DA48}"/>
                    </a:ext>
                  </a:extLst>
                </p:cNvPr>
                <p:cNvCxnSpPr>
                  <a:cxnSpLocks/>
                </p:cNvCxnSpPr>
                <p:nvPr/>
              </p:nvCxnSpPr>
              <p:spPr>
                <a:xfrm flipV="1">
                  <a:off x="4754625" y="3331222"/>
                  <a:ext cx="3451259" cy="40392"/>
                </a:xfrm>
                <a:prstGeom prst="line">
                  <a:avLst/>
                </a:prstGeom>
                <a:noFill/>
                <a:ln w="88900" cap="flat">
                  <a:solidFill>
                    <a:schemeClr val="tx2"/>
                  </a:solidFill>
                  <a:prstDash val="solid"/>
                  <a:round/>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72" name="Straight Connector 71">
                  <a:extLst>
                    <a:ext uri="{FF2B5EF4-FFF2-40B4-BE49-F238E27FC236}">
                      <a16:creationId xmlns:a16="http://schemas.microsoft.com/office/drawing/2014/main" id="{3021C7D2-F3C3-2820-0C5C-ED9A4CAC15C5}"/>
                    </a:ext>
                  </a:extLst>
                </p:cNvPr>
                <p:cNvCxnSpPr/>
                <p:nvPr/>
              </p:nvCxnSpPr>
              <p:spPr>
                <a:xfrm>
                  <a:off x="4754625" y="3120240"/>
                  <a:ext cx="0" cy="502745"/>
                </a:xfrm>
                <a:prstGeom prst="line">
                  <a:avLst/>
                </a:prstGeom>
                <a:noFill/>
                <a:ln w="76200" cap="flat">
                  <a:solidFill>
                    <a:schemeClr val="tx2"/>
                  </a:solidFill>
                  <a:prstDash val="solid"/>
                  <a:round/>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73" name="Straight Connector 72">
                  <a:extLst>
                    <a:ext uri="{FF2B5EF4-FFF2-40B4-BE49-F238E27FC236}">
                      <a16:creationId xmlns:a16="http://schemas.microsoft.com/office/drawing/2014/main" id="{D364D09E-5537-7ED7-2772-BD6057A197E6}"/>
                    </a:ext>
                  </a:extLst>
                </p:cNvPr>
                <p:cNvCxnSpPr/>
                <p:nvPr/>
              </p:nvCxnSpPr>
              <p:spPr>
                <a:xfrm>
                  <a:off x="8139546" y="3107375"/>
                  <a:ext cx="0" cy="502746"/>
                </a:xfrm>
                <a:prstGeom prst="line">
                  <a:avLst/>
                </a:prstGeom>
                <a:noFill/>
                <a:ln w="76200" cap="flat">
                  <a:solidFill>
                    <a:schemeClr val="tx2"/>
                  </a:solidFill>
                  <a:prstDash val="solid"/>
                  <a:round/>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grpSp>
          <p:grpSp>
            <p:nvGrpSpPr>
              <p:cNvPr id="67" name="Group 66">
                <a:extLst>
                  <a:ext uri="{FF2B5EF4-FFF2-40B4-BE49-F238E27FC236}">
                    <a16:creationId xmlns:a16="http://schemas.microsoft.com/office/drawing/2014/main" id="{54FC1FD3-AEE8-18EA-FB7D-2E2A8397E3DF}"/>
                  </a:ext>
                </a:extLst>
              </p:cNvPr>
              <p:cNvGrpSpPr/>
              <p:nvPr/>
            </p:nvGrpSpPr>
            <p:grpSpPr>
              <a:xfrm>
                <a:off x="7062145" y="4324264"/>
                <a:ext cx="2787138" cy="511794"/>
                <a:chOff x="7062145" y="3105066"/>
                <a:chExt cx="2787138" cy="511794"/>
              </a:xfrm>
            </p:grpSpPr>
            <p:cxnSp>
              <p:nvCxnSpPr>
                <p:cNvPr id="68" name="Straight Connector 67">
                  <a:extLst>
                    <a:ext uri="{FF2B5EF4-FFF2-40B4-BE49-F238E27FC236}">
                      <a16:creationId xmlns:a16="http://schemas.microsoft.com/office/drawing/2014/main" id="{9D40D29F-7F3F-B001-1E06-F90FE6A10FF9}"/>
                    </a:ext>
                  </a:extLst>
                </p:cNvPr>
                <p:cNvCxnSpPr>
                  <a:cxnSpLocks/>
                </p:cNvCxnSpPr>
                <p:nvPr/>
              </p:nvCxnSpPr>
              <p:spPr>
                <a:xfrm>
                  <a:off x="7062145" y="3359539"/>
                  <a:ext cx="2787138" cy="0"/>
                </a:xfrm>
                <a:prstGeom prst="line">
                  <a:avLst/>
                </a:prstGeom>
                <a:noFill/>
                <a:ln w="88900" cap="flat">
                  <a:solidFill>
                    <a:schemeClr val="accent1"/>
                  </a:solidFill>
                  <a:prstDash val="solid"/>
                  <a:round/>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69" name="Straight Connector 68">
                  <a:extLst>
                    <a:ext uri="{FF2B5EF4-FFF2-40B4-BE49-F238E27FC236}">
                      <a16:creationId xmlns:a16="http://schemas.microsoft.com/office/drawing/2014/main" id="{5FC011FA-FBF3-C3FA-64A8-79A905D9E7D9}"/>
                    </a:ext>
                  </a:extLst>
                </p:cNvPr>
                <p:cNvCxnSpPr/>
                <p:nvPr/>
              </p:nvCxnSpPr>
              <p:spPr>
                <a:xfrm>
                  <a:off x="7062145" y="3105066"/>
                  <a:ext cx="0" cy="502746"/>
                </a:xfrm>
                <a:prstGeom prst="line">
                  <a:avLst/>
                </a:prstGeom>
                <a:noFill/>
                <a:ln w="76200" cap="flat">
                  <a:solidFill>
                    <a:schemeClr val="accent1"/>
                  </a:solidFill>
                  <a:prstDash val="solid"/>
                  <a:round/>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70" name="Straight Connector 69">
                  <a:extLst>
                    <a:ext uri="{FF2B5EF4-FFF2-40B4-BE49-F238E27FC236}">
                      <a16:creationId xmlns:a16="http://schemas.microsoft.com/office/drawing/2014/main" id="{054199C8-4EE1-18A0-68AF-908A7CF3C3CD}"/>
                    </a:ext>
                  </a:extLst>
                </p:cNvPr>
                <p:cNvCxnSpPr/>
                <p:nvPr/>
              </p:nvCxnSpPr>
              <p:spPr>
                <a:xfrm>
                  <a:off x="9814548" y="3114114"/>
                  <a:ext cx="0" cy="502746"/>
                </a:xfrm>
                <a:prstGeom prst="line">
                  <a:avLst/>
                </a:prstGeom>
                <a:noFill/>
                <a:ln w="76200" cap="flat">
                  <a:solidFill>
                    <a:schemeClr val="accent1"/>
                  </a:solidFill>
                  <a:prstDash val="solid"/>
                  <a:round/>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grpSp>
        </p:grpSp>
      </p:grpSp>
      <p:grpSp>
        <p:nvGrpSpPr>
          <p:cNvPr id="5" name="Group 4">
            <a:extLst>
              <a:ext uri="{FF2B5EF4-FFF2-40B4-BE49-F238E27FC236}">
                <a16:creationId xmlns:a16="http://schemas.microsoft.com/office/drawing/2014/main" id="{3F36C3AF-40DA-236D-7081-FCD532113045}"/>
              </a:ext>
            </a:extLst>
          </p:cNvPr>
          <p:cNvGrpSpPr/>
          <p:nvPr/>
        </p:nvGrpSpPr>
        <p:grpSpPr>
          <a:xfrm>
            <a:off x="3413440" y="5231356"/>
            <a:ext cx="5288706" cy="1365808"/>
            <a:chOff x="3442379" y="5065738"/>
            <a:chExt cx="5288706" cy="995288"/>
          </a:xfrm>
        </p:grpSpPr>
        <p:grpSp>
          <p:nvGrpSpPr>
            <p:cNvPr id="100" name="Group 99">
              <a:extLst>
                <a:ext uri="{FF2B5EF4-FFF2-40B4-BE49-F238E27FC236}">
                  <a16:creationId xmlns:a16="http://schemas.microsoft.com/office/drawing/2014/main" id="{29475774-276C-0A30-79E0-1366C6F26014}"/>
                </a:ext>
              </a:extLst>
            </p:cNvPr>
            <p:cNvGrpSpPr/>
            <p:nvPr/>
          </p:nvGrpSpPr>
          <p:grpSpPr>
            <a:xfrm>
              <a:off x="3528745" y="5463611"/>
              <a:ext cx="5002062" cy="272007"/>
              <a:chOff x="3601897" y="5399603"/>
              <a:chExt cx="5002062" cy="272007"/>
            </a:xfrm>
          </p:grpSpPr>
          <p:cxnSp>
            <p:nvCxnSpPr>
              <p:cNvPr id="80" name="Straight Connector 79">
                <a:extLst>
                  <a:ext uri="{FF2B5EF4-FFF2-40B4-BE49-F238E27FC236}">
                    <a16:creationId xmlns:a16="http://schemas.microsoft.com/office/drawing/2014/main" id="{76E10867-6074-415D-8622-C4923EA5B430}"/>
                  </a:ext>
                </a:extLst>
              </p:cNvPr>
              <p:cNvCxnSpPr>
                <a:cxnSpLocks/>
              </p:cNvCxnSpPr>
              <p:nvPr/>
            </p:nvCxnSpPr>
            <p:spPr>
              <a:xfrm>
                <a:off x="3602379" y="5525289"/>
                <a:ext cx="5001580" cy="0"/>
              </a:xfrm>
              <a:prstGeom prst="line">
                <a:avLst/>
              </a:prstGeom>
              <a:noFill/>
              <a:ln w="38100" cap="flat">
                <a:solidFill>
                  <a:schemeClr val="tx1"/>
                </a:solidFill>
                <a:prstDash val="solid"/>
                <a:round/>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94" name="Straight Connector 93">
                <a:extLst>
                  <a:ext uri="{FF2B5EF4-FFF2-40B4-BE49-F238E27FC236}">
                    <a16:creationId xmlns:a16="http://schemas.microsoft.com/office/drawing/2014/main" id="{A970C265-9871-4EE8-93FE-F6B6C83EBB87}"/>
                  </a:ext>
                </a:extLst>
              </p:cNvPr>
              <p:cNvCxnSpPr>
                <a:cxnSpLocks/>
              </p:cNvCxnSpPr>
              <p:nvPr/>
            </p:nvCxnSpPr>
            <p:spPr>
              <a:xfrm rot="5400000" flipV="1">
                <a:off x="3826749" y="5317935"/>
                <a:ext cx="0" cy="449703"/>
              </a:xfrm>
              <a:prstGeom prst="line">
                <a:avLst/>
              </a:prstGeom>
              <a:noFill/>
              <a:ln w="88900" cap="flat">
                <a:solidFill>
                  <a:schemeClr val="accent1"/>
                </a:solidFill>
                <a:prstDash val="solid"/>
                <a:round/>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96" name="Straight Connector 95">
                <a:extLst>
                  <a:ext uri="{FF2B5EF4-FFF2-40B4-BE49-F238E27FC236}">
                    <a16:creationId xmlns:a16="http://schemas.microsoft.com/office/drawing/2014/main" id="{79EA2FC2-DD28-4C26-A8F2-EEDDAA4A00FC}"/>
                  </a:ext>
                </a:extLst>
              </p:cNvPr>
              <p:cNvCxnSpPr>
                <a:cxnSpLocks/>
              </p:cNvCxnSpPr>
              <p:nvPr/>
            </p:nvCxnSpPr>
            <p:spPr>
              <a:xfrm>
                <a:off x="7851605" y="5539064"/>
                <a:ext cx="752354" cy="0"/>
              </a:xfrm>
              <a:prstGeom prst="line">
                <a:avLst/>
              </a:prstGeom>
              <a:noFill/>
              <a:ln w="88900" cap="flat">
                <a:solidFill>
                  <a:schemeClr val="tx2"/>
                </a:solidFill>
                <a:prstDash val="solid"/>
                <a:round/>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95" name="Straight Connector 94">
                <a:extLst>
                  <a:ext uri="{FF2B5EF4-FFF2-40B4-BE49-F238E27FC236}">
                    <a16:creationId xmlns:a16="http://schemas.microsoft.com/office/drawing/2014/main" id="{95A85790-C40D-4ADE-98BE-EEA1CF9DD3C4}"/>
                  </a:ext>
                </a:extLst>
              </p:cNvPr>
              <p:cNvCxnSpPr>
                <a:cxnSpLocks/>
              </p:cNvCxnSpPr>
              <p:nvPr/>
            </p:nvCxnSpPr>
            <p:spPr>
              <a:xfrm>
                <a:off x="6292613" y="5535694"/>
                <a:ext cx="1344860" cy="0"/>
              </a:xfrm>
              <a:prstGeom prst="line">
                <a:avLst/>
              </a:prstGeom>
              <a:noFill/>
              <a:ln w="88900" cap="flat">
                <a:solidFill>
                  <a:schemeClr val="accent5"/>
                </a:solidFill>
                <a:prstDash val="solid"/>
                <a:round/>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grpSp>
            <p:nvGrpSpPr>
              <p:cNvPr id="81" name="Group 80">
                <a:extLst>
                  <a:ext uri="{FF2B5EF4-FFF2-40B4-BE49-F238E27FC236}">
                    <a16:creationId xmlns:a16="http://schemas.microsoft.com/office/drawing/2014/main" id="{6DB3CA99-C338-434E-BE48-E658229164AD}"/>
                  </a:ext>
                </a:extLst>
              </p:cNvPr>
              <p:cNvGrpSpPr/>
              <p:nvPr/>
            </p:nvGrpSpPr>
            <p:grpSpPr>
              <a:xfrm>
                <a:off x="6314063" y="5399890"/>
                <a:ext cx="1295566" cy="258706"/>
                <a:chOff x="7513389" y="3052827"/>
                <a:chExt cx="2591132" cy="517411"/>
              </a:xfrm>
            </p:grpSpPr>
            <p:cxnSp>
              <p:nvCxnSpPr>
                <p:cNvPr id="91" name="Straight Connector 90">
                  <a:extLst>
                    <a:ext uri="{FF2B5EF4-FFF2-40B4-BE49-F238E27FC236}">
                      <a16:creationId xmlns:a16="http://schemas.microsoft.com/office/drawing/2014/main" id="{566193DC-D9F6-4010-B6AE-F7DE34BE8F0E}"/>
                    </a:ext>
                  </a:extLst>
                </p:cNvPr>
                <p:cNvCxnSpPr/>
                <p:nvPr/>
              </p:nvCxnSpPr>
              <p:spPr>
                <a:xfrm>
                  <a:off x="7513389" y="3067493"/>
                  <a:ext cx="0" cy="502745"/>
                </a:xfrm>
                <a:prstGeom prst="line">
                  <a:avLst/>
                </a:prstGeom>
                <a:noFill/>
                <a:ln w="76200" cap="flat">
                  <a:solidFill>
                    <a:schemeClr val="accent5"/>
                  </a:solidFill>
                  <a:prstDash val="solid"/>
                  <a:round/>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92" name="Straight Connector 91">
                  <a:extLst>
                    <a:ext uri="{FF2B5EF4-FFF2-40B4-BE49-F238E27FC236}">
                      <a16:creationId xmlns:a16="http://schemas.microsoft.com/office/drawing/2014/main" id="{0C61B20C-6A16-4124-99D6-F88884459581}"/>
                    </a:ext>
                  </a:extLst>
                </p:cNvPr>
                <p:cNvCxnSpPr/>
                <p:nvPr/>
              </p:nvCxnSpPr>
              <p:spPr>
                <a:xfrm>
                  <a:off x="10104521" y="3052827"/>
                  <a:ext cx="0" cy="502745"/>
                </a:xfrm>
                <a:prstGeom prst="line">
                  <a:avLst/>
                </a:prstGeom>
                <a:noFill/>
                <a:ln w="76200" cap="flat">
                  <a:solidFill>
                    <a:schemeClr val="accent5"/>
                  </a:solidFill>
                  <a:prstDash val="solid"/>
                  <a:round/>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grpSp>
          <p:grpSp>
            <p:nvGrpSpPr>
              <p:cNvPr id="82" name="Group 81">
                <a:extLst>
                  <a:ext uri="{FF2B5EF4-FFF2-40B4-BE49-F238E27FC236}">
                    <a16:creationId xmlns:a16="http://schemas.microsoft.com/office/drawing/2014/main" id="{86A6EB2A-DBC8-4B25-BA8F-C8CC157AD313}"/>
                  </a:ext>
                </a:extLst>
              </p:cNvPr>
              <p:cNvGrpSpPr/>
              <p:nvPr/>
            </p:nvGrpSpPr>
            <p:grpSpPr>
              <a:xfrm>
                <a:off x="7868403" y="5407842"/>
                <a:ext cx="721701" cy="263768"/>
                <a:chOff x="6619944" y="3082585"/>
                <a:chExt cx="1443402" cy="527536"/>
              </a:xfrm>
            </p:grpSpPr>
            <p:cxnSp>
              <p:nvCxnSpPr>
                <p:cNvPr id="88" name="Straight Connector 87">
                  <a:extLst>
                    <a:ext uri="{FF2B5EF4-FFF2-40B4-BE49-F238E27FC236}">
                      <a16:creationId xmlns:a16="http://schemas.microsoft.com/office/drawing/2014/main" id="{DFB7AE75-5E03-40A4-9D11-922D066AD128}"/>
                    </a:ext>
                  </a:extLst>
                </p:cNvPr>
                <p:cNvCxnSpPr/>
                <p:nvPr/>
              </p:nvCxnSpPr>
              <p:spPr>
                <a:xfrm>
                  <a:off x="6619944" y="3082585"/>
                  <a:ext cx="0" cy="502745"/>
                </a:xfrm>
                <a:prstGeom prst="line">
                  <a:avLst/>
                </a:prstGeom>
                <a:noFill/>
                <a:ln w="76200" cap="flat">
                  <a:solidFill>
                    <a:schemeClr val="tx2"/>
                  </a:solidFill>
                  <a:prstDash val="solid"/>
                  <a:round/>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89" name="Straight Connector 88">
                  <a:extLst>
                    <a:ext uri="{FF2B5EF4-FFF2-40B4-BE49-F238E27FC236}">
                      <a16:creationId xmlns:a16="http://schemas.microsoft.com/office/drawing/2014/main" id="{0DDCD5FE-9219-46CE-8055-3410E5A6180C}"/>
                    </a:ext>
                  </a:extLst>
                </p:cNvPr>
                <p:cNvCxnSpPr/>
                <p:nvPr/>
              </p:nvCxnSpPr>
              <p:spPr>
                <a:xfrm>
                  <a:off x="8063346" y="3107375"/>
                  <a:ext cx="0" cy="502746"/>
                </a:xfrm>
                <a:prstGeom prst="line">
                  <a:avLst/>
                </a:prstGeom>
                <a:noFill/>
                <a:ln w="76200" cap="flat">
                  <a:solidFill>
                    <a:schemeClr val="tx2"/>
                  </a:solidFill>
                  <a:prstDash val="solid"/>
                  <a:round/>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grpSp>
          <p:grpSp>
            <p:nvGrpSpPr>
              <p:cNvPr id="83" name="Group 82">
                <a:extLst>
                  <a:ext uri="{FF2B5EF4-FFF2-40B4-BE49-F238E27FC236}">
                    <a16:creationId xmlns:a16="http://schemas.microsoft.com/office/drawing/2014/main" id="{C73B72F9-D3CA-4914-AF6D-45EBCBB4512E}"/>
                  </a:ext>
                </a:extLst>
              </p:cNvPr>
              <p:cNvGrpSpPr/>
              <p:nvPr/>
            </p:nvGrpSpPr>
            <p:grpSpPr>
              <a:xfrm>
                <a:off x="3638563" y="5399603"/>
                <a:ext cx="413038" cy="259611"/>
                <a:chOff x="7138008" y="3066108"/>
                <a:chExt cx="826076" cy="519222"/>
              </a:xfrm>
            </p:grpSpPr>
            <p:cxnSp>
              <p:nvCxnSpPr>
                <p:cNvPr id="86" name="Straight Connector 85">
                  <a:extLst>
                    <a:ext uri="{FF2B5EF4-FFF2-40B4-BE49-F238E27FC236}">
                      <a16:creationId xmlns:a16="http://schemas.microsoft.com/office/drawing/2014/main" id="{A0A3784D-60D2-43C8-AF0F-FB1E506FD0B5}"/>
                    </a:ext>
                  </a:extLst>
                </p:cNvPr>
                <p:cNvCxnSpPr/>
                <p:nvPr/>
              </p:nvCxnSpPr>
              <p:spPr>
                <a:xfrm>
                  <a:off x="7964084" y="3066108"/>
                  <a:ext cx="0" cy="502746"/>
                </a:xfrm>
                <a:prstGeom prst="line">
                  <a:avLst/>
                </a:prstGeom>
                <a:noFill/>
                <a:ln w="76200" cap="flat">
                  <a:solidFill>
                    <a:schemeClr val="accent1"/>
                  </a:solidFill>
                  <a:prstDash val="solid"/>
                  <a:round/>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85" name="Straight Connector 84">
                  <a:extLst>
                    <a:ext uri="{FF2B5EF4-FFF2-40B4-BE49-F238E27FC236}">
                      <a16:creationId xmlns:a16="http://schemas.microsoft.com/office/drawing/2014/main" id="{051FAE40-40AC-45A1-826E-FC5A5DA88524}"/>
                    </a:ext>
                  </a:extLst>
                </p:cNvPr>
                <p:cNvCxnSpPr/>
                <p:nvPr/>
              </p:nvCxnSpPr>
              <p:spPr>
                <a:xfrm>
                  <a:off x="7138008" y="3082584"/>
                  <a:ext cx="0" cy="502746"/>
                </a:xfrm>
                <a:prstGeom prst="line">
                  <a:avLst/>
                </a:prstGeom>
                <a:noFill/>
                <a:ln w="76200" cap="flat">
                  <a:solidFill>
                    <a:schemeClr val="accent1"/>
                  </a:solidFill>
                  <a:prstDash val="solid"/>
                  <a:round/>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grpSp>
        </p:grpSp>
        <p:sp>
          <p:nvSpPr>
            <p:cNvPr id="77" name="TextBox 76">
              <a:extLst>
                <a:ext uri="{FF2B5EF4-FFF2-40B4-BE49-F238E27FC236}">
                  <a16:creationId xmlns:a16="http://schemas.microsoft.com/office/drawing/2014/main" id="{354D7F5F-4C87-46D7-8F03-E7965F1EF856}"/>
                </a:ext>
              </a:extLst>
            </p:cNvPr>
            <p:cNvSpPr txBox="1"/>
            <p:nvPr/>
          </p:nvSpPr>
          <p:spPr>
            <a:xfrm>
              <a:off x="3442379" y="5691694"/>
              <a:ext cx="5288706" cy="36933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defTabSz="457200" eaLnBrk="1" fontAlgn="auto">
                <a:spcBef>
                  <a:spcPts val="0"/>
                </a:spcBef>
                <a:spcAft>
                  <a:spcPts val="0"/>
                </a:spcAft>
                <a:defRPr/>
              </a:pPr>
              <a:r>
                <a:rPr lang="en-US" kern="0" dirty="0">
                  <a:solidFill>
                    <a:srgbClr val="000000"/>
                  </a:solidFill>
                  <a:latin typeface="Arial"/>
                  <a:cs typeface="Arial"/>
                  <a:sym typeface="Arial"/>
                </a:rPr>
                <a:t>  1.21</a:t>
              </a:r>
              <a:r>
                <a:rPr lang="en-US" kern="0" dirty="0">
                  <a:solidFill>
                    <a:srgbClr val="000000"/>
                  </a:solidFill>
                  <a:latin typeface="Arial"/>
                  <a:ea typeface="Arial"/>
                  <a:cs typeface="Arial"/>
                  <a:sym typeface="Arial"/>
                </a:rPr>
                <a:t>		                             1.36             1.44</a:t>
              </a:r>
            </a:p>
          </p:txBody>
        </p:sp>
        <p:sp>
          <p:nvSpPr>
            <p:cNvPr id="99" name="TextBox 98">
              <a:extLst>
                <a:ext uri="{FF2B5EF4-FFF2-40B4-BE49-F238E27FC236}">
                  <a16:creationId xmlns:a16="http://schemas.microsoft.com/office/drawing/2014/main" id="{7937CAA9-B41A-8125-7FCA-FB19B819DBFB}"/>
                </a:ext>
              </a:extLst>
            </p:cNvPr>
            <p:cNvSpPr txBox="1"/>
            <p:nvPr/>
          </p:nvSpPr>
          <p:spPr>
            <a:xfrm>
              <a:off x="3522194" y="5065738"/>
              <a:ext cx="5101273" cy="47099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algn="ctr" defTabSz="457200" eaLnBrk="1" fontAlgn="auto">
                <a:spcBef>
                  <a:spcPts val="0"/>
                </a:spcBef>
                <a:spcAft>
                  <a:spcPts val="0"/>
                </a:spcAft>
                <a:defRPr/>
              </a:pPr>
              <a:r>
                <a:rPr lang="en-US" kern="0" dirty="0">
                  <a:solidFill>
                    <a:srgbClr val="000000"/>
                  </a:solidFill>
                  <a:latin typeface="Arial"/>
                  <a:ea typeface="Arial"/>
                  <a:cs typeface="Arial"/>
                  <a:sym typeface="Arial"/>
                </a:rPr>
                <a:t>Available Water Holding Capacity</a:t>
              </a:r>
            </a:p>
            <a:p>
              <a:pPr algn="ctr" defTabSz="457200" eaLnBrk="1" fontAlgn="auto">
                <a:spcBef>
                  <a:spcPts val="0"/>
                </a:spcBef>
                <a:spcAft>
                  <a:spcPts val="0"/>
                </a:spcAft>
                <a:defRPr/>
              </a:pPr>
              <a:r>
                <a:rPr lang="en-US" kern="0" dirty="0">
                  <a:solidFill>
                    <a:srgbClr val="000000"/>
                  </a:solidFill>
                  <a:latin typeface="Arial"/>
                  <a:ea typeface="Arial"/>
                  <a:cs typeface="Arial"/>
                  <a:sym typeface="Arial"/>
                </a:rPr>
                <a:t> </a:t>
              </a:r>
              <a:r>
                <a:rPr lang="en-US" sz="1800" dirty="0">
                  <a:latin typeface="Arial" panose="020B0604020202020204" pitchFamily="34" charset="0"/>
                  <a:cs typeface="Arial" panose="020B0604020202020204" pitchFamily="34" charset="0"/>
                </a:rPr>
                <a:t>inches per acre -- top 6”</a:t>
              </a:r>
            </a:p>
          </p:txBody>
        </p:sp>
      </p:grpSp>
      <p:sp>
        <p:nvSpPr>
          <p:cNvPr id="2" name="TextBox 1">
            <a:extLst>
              <a:ext uri="{FF2B5EF4-FFF2-40B4-BE49-F238E27FC236}">
                <a16:creationId xmlns:a16="http://schemas.microsoft.com/office/drawing/2014/main" id="{B725D6F3-E547-8D85-39E1-D01FB56F52A5}"/>
              </a:ext>
            </a:extLst>
          </p:cNvPr>
          <p:cNvSpPr txBox="1"/>
          <p:nvPr/>
        </p:nvSpPr>
        <p:spPr>
          <a:xfrm>
            <a:off x="3296145" y="612533"/>
            <a:ext cx="5477038" cy="523220"/>
          </a:xfrm>
          <a:prstGeom prst="rect">
            <a:avLst/>
          </a:prstGeom>
          <a:noFill/>
        </p:spPr>
        <p:txBody>
          <a:bodyPr wrap="square" rtlCol="0">
            <a:spAutoFit/>
          </a:bodyPr>
          <a:lstStyle/>
          <a:p>
            <a:pPr algn="ctr"/>
            <a:r>
              <a:rPr lang="en-US" sz="2800" b="1" dirty="0">
                <a:solidFill>
                  <a:schemeClr val="accent2">
                    <a:lumMod val="75000"/>
                  </a:schemeClr>
                </a:solidFill>
              </a:rPr>
              <a:t>Management Systems</a:t>
            </a:r>
          </a:p>
        </p:txBody>
      </p:sp>
      <p:sp>
        <p:nvSpPr>
          <p:cNvPr id="3" name="TextBox 2">
            <a:extLst>
              <a:ext uri="{FF2B5EF4-FFF2-40B4-BE49-F238E27FC236}">
                <a16:creationId xmlns:a16="http://schemas.microsoft.com/office/drawing/2014/main" id="{287B425D-F75B-AE48-64FA-B68CE97D210D}"/>
              </a:ext>
            </a:extLst>
          </p:cNvPr>
          <p:cNvSpPr txBox="1"/>
          <p:nvPr/>
        </p:nvSpPr>
        <p:spPr>
          <a:xfrm>
            <a:off x="3241901" y="1161017"/>
            <a:ext cx="2117740" cy="46166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defTabSz="457200" eaLnBrk="1" fontAlgn="auto">
              <a:spcBef>
                <a:spcPts val="0"/>
              </a:spcBef>
              <a:spcAft>
                <a:spcPts val="0"/>
              </a:spcAft>
              <a:defRPr/>
            </a:pPr>
            <a:r>
              <a:rPr lang="en-US" sz="2400" b="1" kern="0" dirty="0">
                <a:solidFill>
                  <a:schemeClr val="accent1"/>
                </a:solidFill>
                <a:latin typeface="Arial"/>
                <a:ea typeface="Arial"/>
                <a:cs typeface="Arial"/>
                <a:sym typeface="Arial"/>
              </a:rPr>
              <a:t>Baseline</a:t>
            </a:r>
            <a:endParaRPr lang="en-US" sz="3000" kern="0" dirty="0">
              <a:solidFill>
                <a:schemeClr val="tx2"/>
              </a:solidFill>
              <a:latin typeface="Arial"/>
              <a:ea typeface="Arial"/>
              <a:cs typeface="Arial"/>
              <a:sym typeface="Arial"/>
            </a:endParaRPr>
          </a:p>
        </p:txBody>
      </p:sp>
      <p:sp>
        <p:nvSpPr>
          <p:cNvPr id="4" name="TextBox 3">
            <a:extLst>
              <a:ext uri="{FF2B5EF4-FFF2-40B4-BE49-F238E27FC236}">
                <a16:creationId xmlns:a16="http://schemas.microsoft.com/office/drawing/2014/main" id="{37C93429-EDCC-6BE0-D8E1-6601FD0AC184}"/>
              </a:ext>
            </a:extLst>
          </p:cNvPr>
          <p:cNvSpPr txBox="1"/>
          <p:nvPr/>
        </p:nvSpPr>
        <p:spPr>
          <a:xfrm>
            <a:off x="5169530" y="1161017"/>
            <a:ext cx="1669553" cy="46166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defTabSz="457200" eaLnBrk="1" fontAlgn="auto">
              <a:spcBef>
                <a:spcPts val="0"/>
              </a:spcBef>
              <a:spcAft>
                <a:spcPts val="0"/>
              </a:spcAft>
              <a:defRPr/>
            </a:pPr>
            <a:r>
              <a:rPr lang="en-US" sz="2400" b="1" kern="0" dirty="0">
                <a:solidFill>
                  <a:schemeClr val="accent5"/>
                </a:solidFill>
                <a:latin typeface="Arial"/>
                <a:ea typeface="Arial"/>
                <a:cs typeface="Arial"/>
                <a:sym typeface="Arial"/>
              </a:rPr>
              <a:t>Soil Health</a:t>
            </a:r>
            <a:endParaRPr lang="en-US" sz="2400" b="1" kern="0" dirty="0">
              <a:solidFill>
                <a:schemeClr val="tx2"/>
              </a:solidFill>
              <a:latin typeface="Arial"/>
              <a:ea typeface="Arial"/>
              <a:cs typeface="Arial"/>
              <a:sym typeface="Arial"/>
            </a:endParaRPr>
          </a:p>
        </p:txBody>
      </p:sp>
      <p:sp>
        <p:nvSpPr>
          <p:cNvPr id="7" name="Slide Number Placeholder 3">
            <a:extLst>
              <a:ext uri="{FF2B5EF4-FFF2-40B4-BE49-F238E27FC236}">
                <a16:creationId xmlns:a16="http://schemas.microsoft.com/office/drawing/2014/main" id="{D444C54B-A778-8AB3-3E38-EEBD589824D8}"/>
              </a:ext>
            </a:extLst>
          </p:cNvPr>
          <p:cNvSpPr txBox="1">
            <a:spLocks noChangeArrowheads="1"/>
          </p:cNvSpPr>
          <p:nvPr/>
        </p:nvSpPr>
        <p:spPr bwMode="auto">
          <a:xfrm>
            <a:off x="11370365" y="6397140"/>
            <a:ext cx="517525"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defPPr>
              <a:defRPr lang="en-US"/>
            </a:defPPr>
            <a:lvl1pPr algn="ctr" rtl="0" eaLnBrk="1" fontAlgn="auto" hangingPunct="1">
              <a:lnSpc>
                <a:spcPct val="90000"/>
              </a:lnSpc>
              <a:spcBef>
                <a:spcPts val="1000"/>
              </a:spcBef>
              <a:spcAft>
                <a:spcPts val="0"/>
              </a:spcAft>
              <a:buFont typeface="Arial" panose="020B0604020202020204" pitchFamily="34" charset="0"/>
              <a:defRPr sz="2800" b="1" i="0" kern="1200" baseline="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mn-cs"/>
              </a:defRPr>
            </a:lvl9pPr>
          </a:lstStyle>
          <a:p>
            <a:pPr>
              <a:lnSpc>
                <a:spcPct val="100000"/>
              </a:lnSpc>
              <a:spcBef>
                <a:spcPct val="0"/>
              </a:spcBef>
              <a:spcAft>
                <a:spcPct val="0"/>
              </a:spcAft>
              <a:buNone/>
            </a:pPr>
            <a:fld id="{4E92EBAF-1A58-4E34-8BF6-B7CD8D0EFDB8}" type="slidenum">
              <a:rPr lang="en-US" altLang="en-US" sz="1200" dirty="0" smtClean="0">
                <a:solidFill>
                  <a:schemeClr val="bg2"/>
                </a:solidFill>
                <a:latin typeface="Calibri"/>
                <a:cs typeface="Calibri"/>
              </a:rPr>
              <a:pPr>
                <a:lnSpc>
                  <a:spcPct val="100000"/>
                </a:lnSpc>
                <a:spcBef>
                  <a:spcPct val="0"/>
                </a:spcBef>
                <a:spcAft>
                  <a:spcPct val="0"/>
                </a:spcAft>
                <a:buNone/>
              </a:pPr>
              <a:t>9</a:t>
            </a:fld>
            <a:endParaRPr lang="en-US" dirty="0">
              <a:latin typeface="Calibri"/>
              <a:cs typeface="Calibri"/>
            </a:endParaRPr>
          </a:p>
        </p:txBody>
      </p:sp>
    </p:spTree>
    <p:extLst>
      <p:ext uri="{BB962C8B-B14F-4D97-AF65-F5344CB8AC3E}">
        <p14:creationId xmlns:p14="http://schemas.microsoft.com/office/powerpoint/2010/main" val="1295163109"/>
      </p:ext>
    </p:extLst>
  </p:cSld>
  <p:clrMapOvr>
    <a:masterClrMapping/>
  </p:clrMapOvr>
</p:sld>
</file>

<file path=ppt/theme/theme1.xml><?xml version="1.0" encoding="utf-8"?>
<a:theme xmlns:a="http://schemas.openxmlformats.org/drawingml/2006/main" name="Office Theme">
  <a:themeElements>
    <a:clrScheme name="SHI 1">
      <a:dk1>
        <a:srgbClr val="000000"/>
      </a:dk1>
      <a:lt1>
        <a:srgbClr val="FFFFFF"/>
      </a:lt1>
      <a:dk2>
        <a:srgbClr val="004C45"/>
      </a:dk2>
      <a:lt2>
        <a:srgbClr val="FFFDED"/>
      </a:lt2>
      <a:accent1>
        <a:srgbClr val="CBA052"/>
      </a:accent1>
      <a:accent2>
        <a:srgbClr val="CE6650"/>
      </a:accent2>
      <a:accent3>
        <a:srgbClr val="6D5136"/>
      </a:accent3>
      <a:accent4>
        <a:srgbClr val="D9E26F"/>
      </a:accent4>
      <a:accent5>
        <a:srgbClr val="4DACDA"/>
      </a:accent5>
      <a:accent6>
        <a:srgbClr val="348982"/>
      </a:accent6>
      <a:hlink>
        <a:srgbClr val="4DACDA"/>
      </a:hlink>
      <a:folHlink>
        <a:srgbClr val="4DACD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SHI 1">
      <a:dk1>
        <a:srgbClr val="000000"/>
      </a:dk1>
      <a:lt1>
        <a:srgbClr val="FFFFFF"/>
      </a:lt1>
      <a:dk2>
        <a:srgbClr val="004C45"/>
      </a:dk2>
      <a:lt2>
        <a:srgbClr val="FFFDED"/>
      </a:lt2>
      <a:accent1>
        <a:srgbClr val="CBA052"/>
      </a:accent1>
      <a:accent2>
        <a:srgbClr val="CE6650"/>
      </a:accent2>
      <a:accent3>
        <a:srgbClr val="6D5136"/>
      </a:accent3>
      <a:accent4>
        <a:srgbClr val="D9E26F"/>
      </a:accent4>
      <a:accent5>
        <a:srgbClr val="4DACDA"/>
      </a:accent5>
      <a:accent6>
        <a:srgbClr val="348982"/>
      </a:accent6>
      <a:hlink>
        <a:srgbClr val="4DACDA"/>
      </a:hlink>
      <a:folHlink>
        <a:srgbClr val="4DACD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rgan_ScalingSHAssessment_branded" id="{78223A04-3C8F-4EE6-86E4-F4090C979C2D}" vid="{D2AF0110-559A-4AE1-BA7F-F8C1E865364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ECC8A2D34DB8D45A12CA0157463B44D" ma:contentTypeVersion="15" ma:contentTypeDescription="Create a new document." ma:contentTypeScope="" ma:versionID="fa4a16edb778d0c38474330d37f0efbb">
  <xsd:schema xmlns:xsd="http://www.w3.org/2001/XMLSchema" xmlns:xs="http://www.w3.org/2001/XMLSchema" xmlns:p="http://schemas.microsoft.com/office/2006/metadata/properties" xmlns:ns2="47110962-e656-4779-a91b-59531d23739b" xmlns:ns3="7d2d0b6e-a61b-4c77-b4af-da7354c6c232" targetNamespace="http://schemas.microsoft.com/office/2006/metadata/properties" ma:root="true" ma:fieldsID="a0e6b35484809fe88b3b81e898dd7fbb" ns2:_="" ns3:_="">
    <xsd:import namespace="47110962-e656-4779-a91b-59531d23739b"/>
    <xsd:import namespace="7d2d0b6e-a61b-4c77-b4af-da7354c6c232"/>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ObjectDetectorVersions" minOccurs="0"/>
                <xsd:element ref="ns2:TaxCatchAll" minOccurs="0"/>
                <xsd:element ref="ns3:MediaServiceOCR" minOccurs="0"/>
                <xsd:element ref="ns3:MediaServiceGenerationTime" minOccurs="0"/>
                <xsd:element ref="ns3:MediaServiceEventHashCode" minOccurs="0"/>
                <xsd:element ref="ns3:lcf76f155ced4ddcb4097134ff3c332f" minOccurs="0"/>
                <xsd:element ref="ns3:MediaServiceDateTaken" minOccurs="0"/>
                <xsd:element ref="ns2:SharedWithUsers" minOccurs="0"/>
                <xsd:element ref="ns2:SharedWithDetail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110962-e656-4779-a91b-59531d23739b"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4" nillable="true" ma:displayName="Taxonomy Catch All Column" ma:hidden="true" ma:list="{5e1d4c87-9d40-4dee-8e17-ab6ecb679123}" ma:internalName="TaxCatchAll" ma:showField="CatchAllData" ma:web="47110962-e656-4779-a91b-59531d23739b">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2d0b6e-a61b-4c77-b4af-da7354c6c23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cc44382-7f76-450f-9acf-0e1af653ef4d"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description="" ma:hidden="true" ma:indexed="true" ma:internalName="MediaServiceDateTake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dlc_DocId xmlns="47110962-e656-4779-a91b-59531d23739b">ZR35QJ75H4KX-1880262537-836995</_dlc_DocId>
    <_dlc_DocIdUrl xmlns="47110962-e656-4779-a91b-59531d23739b">
      <Url>https://soilhealthinstitute.sharepoint.com/sites/ResearchSoilScientistsSharing/_layouts/15/DocIdRedir.aspx?ID=ZR35QJ75H4KX-1880262537-836995</Url>
      <Description>ZR35QJ75H4KX-1880262537-836995</Description>
    </_dlc_DocIdUrl>
    <TaxCatchAll xmlns="47110962-e656-4779-a91b-59531d23739b" xsi:nil="true"/>
    <lcf76f155ced4ddcb4097134ff3c332f xmlns="7d2d0b6e-a61b-4c77-b4af-da7354c6c232">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D1FA8B0A-5F66-4A19-97CC-253F9E16BE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110962-e656-4779-a91b-59531d23739b"/>
    <ds:schemaRef ds:uri="7d2d0b6e-a61b-4c77-b4af-da7354c6c23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9306626-E2DC-4F7A-B839-3E260CD96997}">
  <ds:schemaRefs>
    <ds:schemaRef ds:uri="http://schemas.microsoft.com/office/2006/documentManagement/types"/>
    <ds:schemaRef ds:uri="http://purl.org/dc/dcmitype/"/>
    <ds:schemaRef ds:uri="http://purl.org/dc/elements/1.1/"/>
    <ds:schemaRef ds:uri="7d2d0b6e-a61b-4c77-b4af-da7354c6c232"/>
    <ds:schemaRef ds:uri="47110962-e656-4779-a91b-59531d23739b"/>
    <ds:schemaRef ds:uri="http://purl.org/dc/terms/"/>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60394715-B2DC-41DD-8846-0EDCB346C409}">
  <ds:schemaRefs>
    <ds:schemaRef ds:uri="http://schemas.microsoft.com/sharepoint/v3/contenttype/forms"/>
  </ds:schemaRefs>
</ds:datastoreItem>
</file>

<file path=customXml/itemProps4.xml><?xml version="1.0" encoding="utf-8"?>
<ds:datastoreItem xmlns:ds="http://schemas.openxmlformats.org/officeDocument/2006/customXml" ds:itemID="{A5E29BA7-FE72-4700-A9AF-C8FDF3B653B2}">
  <ds:schemaRefs>
    <ds:schemaRef ds:uri="http://schemas.microsoft.com/sharepoint/events"/>
  </ds:schemaRefs>
</ds:datastoreItem>
</file>

<file path=docMetadata/LabelInfo.xml><?xml version="1.0" encoding="utf-8"?>
<clbl:labelList xmlns:clbl="http://schemas.microsoft.com/office/2020/mipLabelMetadata">
  <clbl:label id="{7a7758e5-5493-4008-81bb-d0ebd0becd8a}" enabled="0" method="" siteId="{7a7758e5-5493-4008-81bb-d0ebd0becd8a}" removed="1"/>
</clbl:labelList>
</file>

<file path=docProps/app.xml><?xml version="1.0" encoding="utf-8"?>
<Properties xmlns="http://schemas.openxmlformats.org/officeDocument/2006/extended-properties" xmlns:vt="http://schemas.openxmlformats.org/officeDocument/2006/docPropsVTypes">
  <Template/>
  <TotalTime>17480</TotalTime>
  <Words>800</Words>
  <Application>Microsoft Office PowerPoint</Application>
  <PresentationFormat>Widescreen</PresentationFormat>
  <Paragraphs>110</Paragraphs>
  <Slides>19</Slides>
  <Notes>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19</vt:i4>
      </vt:variant>
    </vt:vector>
  </HeadingPairs>
  <TitlesOfParts>
    <vt:vector size="26" baseType="lpstr">
      <vt:lpstr>Arial</vt:lpstr>
      <vt:lpstr>Calibri</vt:lpstr>
      <vt:lpstr>Calibri Light</vt:lpstr>
      <vt:lpstr>Palatino</vt:lpstr>
      <vt:lpstr>Wingdings</vt:lpstr>
      <vt:lpstr>Office Theme</vt:lpstr>
      <vt:lpstr>1_Office Theme</vt:lpstr>
      <vt:lpstr>Measuring and assessing Soil Health</vt:lpstr>
      <vt:lpstr>Soil Health</vt:lpstr>
      <vt:lpstr>Business Case for Soil Health Mangement</vt:lpstr>
      <vt:lpstr>PowerPoint Presentation</vt:lpstr>
      <vt:lpstr>PowerPoint Presentation</vt:lpstr>
      <vt:lpstr>Measuring Soil Health at Scale</vt:lpstr>
      <vt:lpstr>Measuring Soil Health at Scale</vt:lpstr>
      <vt:lpstr>Measuring Soil Health at Scale</vt:lpstr>
      <vt:lpstr>Scaling Soil Health Assessment</vt:lpstr>
      <vt:lpstr>Interpreting Indicators – Soil Health Benchmarks</vt:lpstr>
      <vt:lpstr>PowerPoint Presentation</vt:lpstr>
      <vt:lpstr>Soil Health: Capability/Connectivity</vt:lpstr>
      <vt:lpstr>Interpreting Indicators – Soil Health Benchmarks</vt:lpstr>
      <vt:lpstr>Interpreting Indicators – Soil Health Benchmarks</vt:lpstr>
      <vt:lpstr>Interpreting Indicators – Soil Health Benchmarks</vt:lpstr>
      <vt:lpstr>Soil Health Benchmarks</vt:lpstr>
      <vt:lpstr>Soil Health Benchmarks</vt:lpstr>
      <vt:lpstr>Measuring and Assessing Soil Health</vt:lpstr>
      <vt:lpstr>Cmorgan@soilhealthinstitute.org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Nuno Gomes</dc:creator>
  <cp:lastModifiedBy>Cristine Morgan</cp:lastModifiedBy>
  <cp:revision>32</cp:revision>
  <dcterms:created xsi:type="dcterms:W3CDTF">2021-04-01T15:19:47Z</dcterms:created>
  <dcterms:modified xsi:type="dcterms:W3CDTF">2024-01-18T13:31:39Z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0x010100FECC8A2D34DB8D45A12CA0157463B44D</vt:lpwstr>
  </property>
  <property fmtid="{D5CDD505-2E9C-101B-9397-08002B2CF9AE}" pid="3" name="TaxKeyword">
    <vt:lpwstr/>
  </property>
  <property fmtid="{D5CDD505-2E9C-101B-9397-08002B2CF9AE}" pid="4" name="keywords">
    <vt:lpwstr/>
  </property>
  <property fmtid="{D5CDD505-2E9C-101B-9397-08002B2CF9AE}" pid="5" name="MediaServiceImageTags">
    <vt:lpwstr/>
  </property>
  <property fmtid="{D5CDD505-2E9C-101B-9397-08002B2CF9AE}" pid="6" name="_dlc_DocIdItemGuid">
    <vt:lpwstr>0eb9be40-3147-4289-b0ad-4f0603206ed0</vt:lpwstr>
  </property>
</Properties>
</file>