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40"/>
  </p:notesMasterIdLst>
  <p:sldIdLst>
    <p:sldId id="256" r:id="rId2"/>
    <p:sldId id="261" r:id="rId3"/>
    <p:sldId id="281" r:id="rId4"/>
    <p:sldId id="447" r:id="rId5"/>
    <p:sldId id="466" r:id="rId6"/>
    <p:sldId id="446" r:id="rId7"/>
    <p:sldId id="465" r:id="rId8"/>
    <p:sldId id="449" r:id="rId9"/>
    <p:sldId id="450" r:id="rId10"/>
    <p:sldId id="294" r:id="rId11"/>
    <p:sldId id="452" r:id="rId12"/>
    <p:sldId id="293" r:id="rId13"/>
    <p:sldId id="462" r:id="rId14"/>
    <p:sldId id="470" r:id="rId15"/>
    <p:sldId id="471" r:id="rId16"/>
    <p:sldId id="472" r:id="rId17"/>
    <p:sldId id="458" r:id="rId18"/>
    <p:sldId id="463" r:id="rId19"/>
    <p:sldId id="464" r:id="rId20"/>
    <p:sldId id="457" r:id="rId21"/>
    <p:sldId id="277" r:id="rId22"/>
    <p:sldId id="282" r:id="rId23"/>
    <p:sldId id="459" r:id="rId24"/>
    <p:sldId id="461" r:id="rId25"/>
    <p:sldId id="377" r:id="rId26"/>
    <p:sldId id="286" r:id="rId27"/>
    <p:sldId id="264" r:id="rId28"/>
    <p:sldId id="435" r:id="rId29"/>
    <p:sldId id="438" r:id="rId30"/>
    <p:sldId id="467" r:id="rId31"/>
    <p:sldId id="468" r:id="rId32"/>
    <p:sldId id="469" r:id="rId33"/>
    <p:sldId id="429" r:id="rId34"/>
    <p:sldId id="456" r:id="rId35"/>
    <p:sldId id="451" r:id="rId36"/>
    <p:sldId id="454" r:id="rId37"/>
    <p:sldId id="271" r:id="rId38"/>
    <p:sldId id="262" r:id="rId39"/>
  </p:sldIdLst>
  <p:sldSz cx="9144000" cy="5143500" type="screen16x9"/>
  <p:notesSz cx="6858000" cy="9144000"/>
  <p:embeddedFontLst>
    <p:embeddedFont>
      <p:font typeface="Calibri" panose="020F0502020204030204" pitchFamily="34" charset="0"/>
      <p:regular r:id="rId41"/>
      <p:bold r:id="rId42"/>
      <p:italic r:id="rId43"/>
      <p:boldItalic r:id="rId44"/>
    </p:embeddedFont>
    <p:embeddedFont>
      <p:font typeface="Open Sans" panose="020B0606030504020204" pitchFamily="34" charset="0"/>
      <p:regular r:id="rId45"/>
      <p:bold r:id="rId46"/>
      <p:italic r:id="rId47"/>
      <p:boldItalic r:id="rId48"/>
    </p:embeddedFont>
    <p:embeddedFont>
      <p:font typeface="Oswald" pitchFamily="2" charset="77"/>
      <p:regular r:id="rId49"/>
      <p:bold r:id="rId50"/>
    </p:embeddedFont>
    <p:embeddedFont>
      <p:font typeface="Oswald Regular" pitchFamily="2" charset="77"/>
      <p:regular r:id="rId51"/>
      <p:bold r:id="rId5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94"/>
  </p:normalViewPr>
  <p:slideViewPr>
    <p:cSldViewPr snapToGrid="0">
      <p:cViewPr varScale="1">
        <p:scale>
          <a:sx n="161" d="100"/>
          <a:sy n="161" d="100"/>
        </p:scale>
        <p:origin x="784" y="20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2.fntdata"/><Relationship Id="rId47" Type="http://schemas.openxmlformats.org/officeDocument/2006/relationships/font" Target="fonts/font7.fntdata"/><Relationship Id="rId50" Type="http://schemas.openxmlformats.org/officeDocument/2006/relationships/font" Target="fonts/font10.fntdata"/><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font" Target="fonts/font5.fntdata"/><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4.fntdata"/><Relationship Id="rId52" Type="http://schemas.openxmlformats.org/officeDocument/2006/relationships/font" Target="fonts/font1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3.fntdata"/><Relationship Id="rId48" Type="http://schemas.openxmlformats.org/officeDocument/2006/relationships/font" Target="fonts/font8.fntdata"/><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11.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6.fntdata"/><Relationship Id="rId20" Type="http://schemas.openxmlformats.org/officeDocument/2006/relationships/slide" Target="slides/slide19.xml"/><Relationship Id="rId41" Type="http://schemas.openxmlformats.org/officeDocument/2006/relationships/font" Target="fonts/font1.fntdata"/><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9.fntdata"/></Relationships>
</file>

<file path=ppt/diagrams/_rels/data1.xml.rels><?xml version="1.0" encoding="UTF-8" standalone="yes"?>
<Relationships xmlns="http://schemas.openxmlformats.org/package/2006/relationships"><Relationship Id="rId2" Type="http://schemas.microsoft.com/office/2007/relationships/hdphoto" Target="../media/hdphoto1.wdp"/><Relationship Id="rId1" Type="http://schemas.openxmlformats.org/officeDocument/2006/relationships/image" Target="../media/image35.png"/></Relationships>
</file>

<file path=ppt/diagrams/_rels/data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image" Target="../media/image40.png"/></Relationships>
</file>

<file path=ppt/diagrams/_rels/data4.xml.rels><?xml version="1.0" encoding="UTF-8" standalone="yes"?>
<Relationships xmlns="http://schemas.openxmlformats.org/package/2006/relationships"><Relationship Id="rId8" Type="http://schemas.openxmlformats.org/officeDocument/2006/relationships/image" Target="../media/image49.sv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43.svg"/><Relationship Id="rId1" Type="http://schemas.openxmlformats.org/officeDocument/2006/relationships/image" Target="../media/image42.png"/><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45.svg"/></Relationships>
</file>

<file path=ppt/diagrams/_rels/drawing1.xml.rels><?xml version="1.0" encoding="UTF-8" standalone="yes"?>
<Relationships xmlns="http://schemas.openxmlformats.org/package/2006/relationships"><Relationship Id="rId2" Type="http://schemas.microsoft.com/office/2007/relationships/hdphoto" Target="../media/hdphoto1.wdp"/><Relationship Id="rId1" Type="http://schemas.openxmlformats.org/officeDocument/2006/relationships/image" Target="../media/image35.png"/></Relationships>
</file>

<file path=ppt/diagrams/_rels/drawing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image" Target="../media/image40.png"/></Relationships>
</file>

<file path=ppt/diagrams/_rels/drawing4.xml.rels><?xml version="1.0" encoding="UTF-8" standalone="yes"?>
<Relationships xmlns="http://schemas.openxmlformats.org/package/2006/relationships"><Relationship Id="rId8" Type="http://schemas.openxmlformats.org/officeDocument/2006/relationships/image" Target="../media/image49.svg"/><Relationship Id="rId3" Type="http://schemas.openxmlformats.org/officeDocument/2006/relationships/image" Target="../media/image51.png"/><Relationship Id="rId7" Type="http://schemas.openxmlformats.org/officeDocument/2006/relationships/image" Target="../media/image53.png"/><Relationship Id="rId2" Type="http://schemas.openxmlformats.org/officeDocument/2006/relationships/image" Target="../media/image43.svg"/><Relationship Id="rId1" Type="http://schemas.openxmlformats.org/officeDocument/2006/relationships/image" Target="../media/image50.png"/><Relationship Id="rId6" Type="http://schemas.openxmlformats.org/officeDocument/2006/relationships/image" Target="../media/image47.svg"/><Relationship Id="rId5" Type="http://schemas.openxmlformats.org/officeDocument/2006/relationships/image" Target="../media/image52.png"/><Relationship Id="rId4" Type="http://schemas.openxmlformats.org/officeDocument/2006/relationships/image" Target="../media/image45.svg"/></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2">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1766A36-60DB-4CE6-B3F7-D4AFAB96EE97}" type="doc">
      <dgm:prSet loTypeId="urn:microsoft.com/office/officeart/2011/layout/ConvergingText#3" loCatId="process" qsTypeId="urn:microsoft.com/office/officeart/2005/8/quickstyle/simple5" qsCatId="simple" csTypeId="urn:microsoft.com/office/officeart/2005/8/colors/accent0_3" csCatId="mainScheme" phldr="1"/>
      <dgm:spPr/>
      <dgm:t>
        <a:bodyPr/>
        <a:lstStyle/>
        <a:p>
          <a:endParaRPr lang="en-US"/>
        </a:p>
      </dgm:t>
    </dgm:pt>
    <dgm:pt modelId="{6D024295-7AD2-46C2-9F27-EF07D6E229F9}">
      <dgm:prSet phldrT="[Text]" custT="1"/>
      <dgm:spPr/>
      <dgm:t>
        <a:bodyPr/>
        <a:lstStyle/>
        <a:p>
          <a:r>
            <a:rPr lang="en-US" sz="2400" dirty="0"/>
            <a:t>Soil Fertility</a:t>
          </a:r>
        </a:p>
      </dgm:t>
    </dgm:pt>
    <dgm:pt modelId="{905A9C10-CF9D-48FF-9205-6B682BED2906}" type="parTrans" cxnId="{CD49690C-BA43-4A1E-B413-528665FF3A83}">
      <dgm:prSet/>
      <dgm:spPr/>
      <dgm:t>
        <a:bodyPr/>
        <a:lstStyle/>
        <a:p>
          <a:endParaRPr lang="en-US"/>
        </a:p>
      </dgm:t>
    </dgm:pt>
    <dgm:pt modelId="{1C4BD45E-6243-412C-8FC1-BB33B2BCD2CC}" type="sibTrans" cxnId="{CD49690C-BA43-4A1E-B413-528665FF3A83}">
      <dgm:prSet/>
      <dgm:spPr/>
      <dgm:t>
        <a:bodyPr/>
        <a:lstStyle/>
        <a:p>
          <a:endParaRPr lang="en-US"/>
        </a:p>
      </dgm:t>
    </dgm:pt>
    <dgm:pt modelId="{469639DD-F584-4934-ACD7-660C3517A639}">
      <dgm:prSet phldrT="[Text]" custT="1"/>
      <dgm:spPr/>
      <dgm:t>
        <a:bodyPr/>
        <a:lstStyle/>
        <a:p>
          <a:r>
            <a:rPr lang="en-US" sz="2400" dirty="0"/>
            <a:t>Soil Organic N and P</a:t>
          </a:r>
        </a:p>
      </dgm:t>
    </dgm:pt>
    <dgm:pt modelId="{81B946E7-CC1E-4064-B514-2C2BAC5B83EE}" type="parTrans" cxnId="{A2279FC3-F7C7-439B-8486-26C8E5CAF276}">
      <dgm:prSet/>
      <dgm:spPr/>
      <dgm:t>
        <a:bodyPr/>
        <a:lstStyle/>
        <a:p>
          <a:endParaRPr lang="en-US"/>
        </a:p>
      </dgm:t>
    </dgm:pt>
    <dgm:pt modelId="{71BD3C84-3B72-424F-9D45-088BB4EADF2D}" type="sibTrans" cxnId="{A2279FC3-F7C7-439B-8486-26C8E5CAF276}">
      <dgm:prSet/>
      <dgm:spPr/>
      <dgm:t>
        <a:bodyPr/>
        <a:lstStyle/>
        <a:p>
          <a:endParaRPr lang="en-US"/>
        </a:p>
      </dgm:t>
    </dgm:pt>
    <dgm:pt modelId="{AA8CFA65-9E0E-48FB-A764-AFD4B7C3010F}">
      <dgm:prSet phldrT="[Text]" custT="1"/>
      <dgm:spPr/>
      <dgm:t>
        <a:bodyPr/>
        <a:lstStyle/>
        <a:p>
          <a:r>
            <a:rPr lang="en-US" sz="2400" dirty="0"/>
            <a:t>Microbial Biomass</a:t>
          </a:r>
        </a:p>
      </dgm:t>
    </dgm:pt>
    <dgm:pt modelId="{BD97216B-D514-42FA-AB6E-0FDCCADBD934}" type="parTrans" cxnId="{8F882B30-6A77-4BBB-9C45-64B543CF998D}">
      <dgm:prSet/>
      <dgm:spPr/>
      <dgm:t>
        <a:bodyPr/>
        <a:lstStyle/>
        <a:p>
          <a:endParaRPr lang="en-US"/>
        </a:p>
      </dgm:t>
    </dgm:pt>
    <dgm:pt modelId="{E7155627-2303-47FF-B13F-C9DAC717B8AC}" type="sibTrans" cxnId="{8F882B30-6A77-4BBB-9C45-64B543CF998D}">
      <dgm:prSet/>
      <dgm:spPr/>
      <dgm:t>
        <a:bodyPr/>
        <a:lstStyle/>
        <a:p>
          <a:endParaRPr lang="en-US"/>
        </a:p>
      </dgm:t>
    </dgm:pt>
    <dgm:pt modelId="{F0AFCF2F-8F3F-4420-BE14-A20290DBFB53}">
      <dgm:prSet phldrT="[Text]" custT="1"/>
      <dgm:spPr/>
      <dgm:t>
        <a:bodyPr/>
        <a:lstStyle/>
        <a:p>
          <a:r>
            <a:rPr lang="en-US" sz="2400" dirty="0"/>
            <a:t>C:N balance</a:t>
          </a:r>
        </a:p>
      </dgm:t>
    </dgm:pt>
    <dgm:pt modelId="{2264E8ED-AE79-4E0B-80C1-D4D737A350F7}" type="parTrans" cxnId="{D82E1EF2-61F9-417C-A548-4F6F5FA99F74}">
      <dgm:prSet/>
      <dgm:spPr/>
      <dgm:t>
        <a:bodyPr/>
        <a:lstStyle/>
        <a:p>
          <a:endParaRPr lang="en-US"/>
        </a:p>
      </dgm:t>
    </dgm:pt>
    <dgm:pt modelId="{CF997D1D-086D-4B2D-A536-657D3D60F523}" type="sibTrans" cxnId="{D82E1EF2-61F9-417C-A548-4F6F5FA99F74}">
      <dgm:prSet/>
      <dgm:spPr/>
      <dgm:t>
        <a:bodyPr/>
        <a:lstStyle/>
        <a:p>
          <a:endParaRPr lang="en-US"/>
        </a:p>
      </dgm:t>
    </dgm:pt>
    <dgm:pt modelId="{B52C3BAA-341D-4710-8004-0A46B229CD33}">
      <dgm:prSet phldrT="[Text]"/>
      <dgm:spPr>
        <a:blipFill rotWithShape="0">
          <a:blip xmlns:r="http://schemas.openxmlformats.org/officeDocument/2006/relationships" r:embed="rId1" cstate="screen">
            <a:extLst>
              <a:ext uri="{BEBA8EAE-BF5A-486C-A8C5-ECC9F3942E4B}">
                <a14:imgProps xmlns:a14="http://schemas.microsoft.com/office/drawing/2010/main">
                  <a14:imgLayer r:embed="rId2">
                    <a14:imgEffect>
                      <a14:sharpenSoften amount="50000"/>
                    </a14:imgEffect>
                  </a14:imgLayer>
                </a14:imgProps>
              </a:ext>
              <a:ext uri="{28A0092B-C50C-407E-A947-70E740481C1C}">
                <a14:useLocalDpi xmlns:a14="http://schemas.microsoft.com/office/drawing/2010/main" val="0"/>
              </a:ext>
            </a:extLst>
          </a:blip>
          <a:stretch>
            <a:fillRect/>
          </a:stretch>
        </a:blipFill>
      </dgm:spPr>
      <dgm:t>
        <a:bodyPr/>
        <a:lstStyle/>
        <a:p>
          <a:endParaRPr lang="en-US" dirty="0"/>
        </a:p>
      </dgm:t>
    </dgm:pt>
    <dgm:pt modelId="{8A607922-3B90-48B4-9778-D66E4359EBA0}" type="sibTrans" cxnId="{3DBB5061-6022-4914-A2E3-96410850B9A0}">
      <dgm:prSet/>
      <dgm:spPr/>
      <dgm:t>
        <a:bodyPr/>
        <a:lstStyle/>
        <a:p>
          <a:endParaRPr lang="en-US"/>
        </a:p>
      </dgm:t>
    </dgm:pt>
    <dgm:pt modelId="{2212A2AE-6F13-434B-9F19-7CA6D24C2CF7}" type="parTrans" cxnId="{3DBB5061-6022-4914-A2E3-96410850B9A0}">
      <dgm:prSet/>
      <dgm:spPr/>
      <dgm:t>
        <a:bodyPr/>
        <a:lstStyle/>
        <a:p>
          <a:endParaRPr lang="en-US"/>
        </a:p>
      </dgm:t>
    </dgm:pt>
    <dgm:pt modelId="{E9027E32-73A3-4861-BF64-B20687643CA5}">
      <dgm:prSet phldrT="[Text]" custT="1"/>
      <dgm:spPr/>
      <dgm:t>
        <a:bodyPr/>
        <a:lstStyle/>
        <a:p>
          <a:r>
            <a:rPr lang="en-US" sz="2400" dirty="0"/>
            <a:t>Water Extractable C</a:t>
          </a:r>
        </a:p>
      </dgm:t>
    </dgm:pt>
    <dgm:pt modelId="{C874CC53-37AF-4A11-A22E-F345BC65303F}" type="parTrans" cxnId="{D634DC75-CFDC-4E2F-BE9A-C74F64568B80}">
      <dgm:prSet/>
      <dgm:spPr/>
      <dgm:t>
        <a:bodyPr/>
        <a:lstStyle/>
        <a:p>
          <a:endParaRPr lang="en-US"/>
        </a:p>
      </dgm:t>
    </dgm:pt>
    <dgm:pt modelId="{D5201ADA-CFF4-40F7-A7F9-3673A71CD825}" type="sibTrans" cxnId="{D634DC75-CFDC-4E2F-BE9A-C74F64568B80}">
      <dgm:prSet/>
      <dgm:spPr/>
      <dgm:t>
        <a:bodyPr/>
        <a:lstStyle/>
        <a:p>
          <a:endParaRPr lang="en-US"/>
        </a:p>
      </dgm:t>
    </dgm:pt>
    <dgm:pt modelId="{D9961C23-85AC-40E2-BD27-25DA2A4059DA}" type="pres">
      <dgm:prSet presAssocID="{B1766A36-60DB-4CE6-B3F7-D4AFAB96EE97}" presName="Name0" presStyleCnt="0">
        <dgm:presLayoutVars>
          <dgm:chMax/>
          <dgm:chPref val="1"/>
          <dgm:dir/>
          <dgm:animOne val="branch"/>
          <dgm:animLvl val="lvl"/>
          <dgm:resizeHandles/>
        </dgm:presLayoutVars>
      </dgm:prSet>
      <dgm:spPr/>
    </dgm:pt>
    <dgm:pt modelId="{F71FB6BA-D7DF-4F86-95D3-A7B8014506E7}" type="pres">
      <dgm:prSet presAssocID="{B52C3BAA-341D-4710-8004-0A46B229CD33}" presName="composite" presStyleCnt="0"/>
      <dgm:spPr/>
    </dgm:pt>
    <dgm:pt modelId="{C72C3AB2-8D96-4C11-B9E2-81BDE4B9BCCE}" type="pres">
      <dgm:prSet presAssocID="{B52C3BAA-341D-4710-8004-0A46B229CD33}" presName="ParentAccent1" presStyleLbl="alignNode1" presStyleIdx="0" presStyleCnt="51"/>
      <dgm:spPr/>
    </dgm:pt>
    <dgm:pt modelId="{C0B5D853-9E80-4F4A-A4BB-E50D44558BB5}" type="pres">
      <dgm:prSet presAssocID="{B52C3BAA-341D-4710-8004-0A46B229CD33}" presName="ParentAccent2" presStyleLbl="alignNode1" presStyleIdx="1" presStyleCnt="51"/>
      <dgm:spPr/>
    </dgm:pt>
    <dgm:pt modelId="{12D211CC-B797-4383-8EB2-BFBA7D7F6DA6}" type="pres">
      <dgm:prSet presAssocID="{B52C3BAA-341D-4710-8004-0A46B229CD33}" presName="ParentAccent3" presStyleLbl="alignNode1" presStyleIdx="2" presStyleCnt="51"/>
      <dgm:spPr/>
    </dgm:pt>
    <dgm:pt modelId="{5E061444-A083-4F35-BF84-8D208A264070}" type="pres">
      <dgm:prSet presAssocID="{B52C3BAA-341D-4710-8004-0A46B229CD33}" presName="ParentAccent4" presStyleLbl="alignNode1" presStyleIdx="3" presStyleCnt="51"/>
      <dgm:spPr/>
    </dgm:pt>
    <dgm:pt modelId="{1186F775-87B6-4122-8D6C-F78AE8D65594}" type="pres">
      <dgm:prSet presAssocID="{B52C3BAA-341D-4710-8004-0A46B229CD33}" presName="ParentAccent5" presStyleLbl="alignNode1" presStyleIdx="4" presStyleCnt="51"/>
      <dgm:spPr/>
    </dgm:pt>
    <dgm:pt modelId="{1E94D3C3-7F33-48A9-BD8B-9E8417BE68CA}" type="pres">
      <dgm:prSet presAssocID="{B52C3BAA-341D-4710-8004-0A46B229CD33}" presName="ParentAccent6" presStyleLbl="alignNode1" presStyleIdx="5" presStyleCnt="51"/>
      <dgm:spPr/>
    </dgm:pt>
    <dgm:pt modelId="{96281DA8-1433-4982-A2FB-C1DD78049CAA}" type="pres">
      <dgm:prSet presAssocID="{B52C3BAA-341D-4710-8004-0A46B229CD33}" presName="ParentAccent7" presStyleLbl="alignNode1" presStyleIdx="6" presStyleCnt="51"/>
      <dgm:spPr/>
    </dgm:pt>
    <dgm:pt modelId="{6E9CB803-C894-4DB2-ABE6-0CE4F8A289AA}" type="pres">
      <dgm:prSet presAssocID="{B52C3BAA-341D-4710-8004-0A46B229CD33}" presName="ParentAccent8" presStyleLbl="alignNode1" presStyleIdx="7" presStyleCnt="51"/>
      <dgm:spPr/>
    </dgm:pt>
    <dgm:pt modelId="{271142F0-73C8-442F-8567-561F8E0A13A5}" type="pres">
      <dgm:prSet presAssocID="{B52C3BAA-341D-4710-8004-0A46B229CD33}" presName="ParentAccent9" presStyleLbl="alignNode1" presStyleIdx="8" presStyleCnt="51"/>
      <dgm:spPr/>
    </dgm:pt>
    <dgm:pt modelId="{61D2F348-D6D3-4ECD-9D11-13A3812532E1}" type="pres">
      <dgm:prSet presAssocID="{B52C3BAA-341D-4710-8004-0A46B229CD33}" presName="ParentAccent10" presStyleLbl="alignNode1" presStyleIdx="9" presStyleCnt="51"/>
      <dgm:spPr/>
    </dgm:pt>
    <dgm:pt modelId="{F6BE3A66-D666-4578-B608-C98093244FBF}" type="pres">
      <dgm:prSet presAssocID="{B52C3BAA-341D-4710-8004-0A46B229CD33}" presName="Parent" presStyleLbl="alignNode1" presStyleIdx="10" presStyleCnt="51">
        <dgm:presLayoutVars>
          <dgm:chMax val="5"/>
          <dgm:chPref val="3"/>
          <dgm:bulletEnabled val="1"/>
        </dgm:presLayoutVars>
      </dgm:prSet>
      <dgm:spPr/>
    </dgm:pt>
    <dgm:pt modelId="{E6D9F4E3-685C-4F29-B578-90F2DE5CD0A9}" type="pres">
      <dgm:prSet presAssocID="{6D024295-7AD2-46C2-9F27-EF07D6E229F9}" presName="Child1Accent1" presStyleLbl="alignNode1" presStyleIdx="11" presStyleCnt="51"/>
      <dgm:spPr/>
    </dgm:pt>
    <dgm:pt modelId="{4327002F-B92B-4E37-B18E-AD0255B867A3}" type="pres">
      <dgm:prSet presAssocID="{6D024295-7AD2-46C2-9F27-EF07D6E229F9}" presName="Child1Accent2" presStyleLbl="alignNode1" presStyleIdx="12" presStyleCnt="51"/>
      <dgm:spPr/>
    </dgm:pt>
    <dgm:pt modelId="{03B4FEB4-30DC-469D-A2BD-C19917EBCB1B}" type="pres">
      <dgm:prSet presAssocID="{6D024295-7AD2-46C2-9F27-EF07D6E229F9}" presName="Child1Accent3" presStyleLbl="alignNode1" presStyleIdx="13" presStyleCnt="51"/>
      <dgm:spPr/>
    </dgm:pt>
    <dgm:pt modelId="{3E329BC2-F934-4CCE-A469-81691AD87487}" type="pres">
      <dgm:prSet presAssocID="{6D024295-7AD2-46C2-9F27-EF07D6E229F9}" presName="Child1Accent4" presStyleLbl="alignNode1" presStyleIdx="14" presStyleCnt="51"/>
      <dgm:spPr/>
    </dgm:pt>
    <dgm:pt modelId="{4D70F507-6B96-4DAF-95D2-018EE0F58B2D}" type="pres">
      <dgm:prSet presAssocID="{6D024295-7AD2-46C2-9F27-EF07D6E229F9}" presName="Child1Accent5" presStyleLbl="alignNode1" presStyleIdx="15" presStyleCnt="51"/>
      <dgm:spPr/>
    </dgm:pt>
    <dgm:pt modelId="{479C8097-683B-40FC-BF6B-94F59A796C51}" type="pres">
      <dgm:prSet presAssocID="{6D024295-7AD2-46C2-9F27-EF07D6E229F9}" presName="Child1Accent6" presStyleLbl="alignNode1" presStyleIdx="16" presStyleCnt="51"/>
      <dgm:spPr/>
    </dgm:pt>
    <dgm:pt modelId="{5E821704-A0A6-4820-8158-77B0D07B854E}" type="pres">
      <dgm:prSet presAssocID="{6D024295-7AD2-46C2-9F27-EF07D6E229F9}" presName="Child1Accent7" presStyleLbl="alignNode1" presStyleIdx="17" presStyleCnt="51"/>
      <dgm:spPr/>
    </dgm:pt>
    <dgm:pt modelId="{AA3423CD-F13B-4A15-BBC1-524E881DB43A}" type="pres">
      <dgm:prSet presAssocID="{6D024295-7AD2-46C2-9F27-EF07D6E229F9}" presName="Child1Accent8" presStyleLbl="alignNode1" presStyleIdx="18" presStyleCnt="51"/>
      <dgm:spPr/>
    </dgm:pt>
    <dgm:pt modelId="{647CB53C-13C0-406D-89D2-ABE42DFF4E86}" type="pres">
      <dgm:prSet presAssocID="{6D024295-7AD2-46C2-9F27-EF07D6E229F9}" presName="Child1Accent9" presStyleLbl="alignNode1" presStyleIdx="19" presStyleCnt="51"/>
      <dgm:spPr/>
    </dgm:pt>
    <dgm:pt modelId="{DCE581CA-D3A7-4AD5-9425-3DDA7CF00FB5}" type="pres">
      <dgm:prSet presAssocID="{6D024295-7AD2-46C2-9F27-EF07D6E229F9}" presName="Child1" presStyleLbl="revTx" presStyleIdx="0" presStyleCnt="5">
        <dgm:presLayoutVars>
          <dgm:chMax/>
          <dgm:chPref val="0"/>
          <dgm:bulletEnabled val="1"/>
        </dgm:presLayoutVars>
      </dgm:prSet>
      <dgm:spPr/>
    </dgm:pt>
    <dgm:pt modelId="{37F283BE-E23A-431E-8357-3C84CCFF2423}" type="pres">
      <dgm:prSet presAssocID="{469639DD-F584-4934-ACD7-660C3517A639}" presName="Child2Accent1" presStyleLbl="alignNode1" presStyleIdx="20" presStyleCnt="51"/>
      <dgm:spPr/>
    </dgm:pt>
    <dgm:pt modelId="{C7E278FF-9C97-4A5A-B692-9A5A6D706B4F}" type="pres">
      <dgm:prSet presAssocID="{469639DD-F584-4934-ACD7-660C3517A639}" presName="Child2Accent2" presStyleLbl="alignNode1" presStyleIdx="21" presStyleCnt="51"/>
      <dgm:spPr/>
    </dgm:pt>
    <dgm:pt modelId="{A9554FE8-BA10-49FE-8BB3-0C9545C8EB1B}" type="pres">
      <dgm:prSet presAssocID="{469639DD-F584-4934-ACD7-660C3517A639}" presName="Child2Accent3" presStyleLbl="alignNode1" presStyleIdx="22" presStyleCnt="51"/>
      <dgm:spPr/>
    </dgm:pt>
    <dgm:pt modelId="{352F5B42-7E15-474D-B05C-8151247372AC}" type="pres">
      <dgm:prSet presAssocID="{469639DD-F584-4934-ACD7-660C3517A639}" presName="Child2Accent4" presStyleLbl="alignNode1" presStyleIdx="23" presStyleCnt="51"/>
      <dgm:spPr/>
    </dgm:pt>
    <dgm:pt modelId="{80E32094-764E-40AD-B9D8-51DE0A2EDAAB}" type="pres">
      <dgm:prSet presAssocID="{469639DD-F584-4934-ACD7-660C3517A639}" presName="Child2Accent5" presStyleLbl="alignNode1" presStyleIdx="24" presStyleCnt="51"/>
      <dgm:spPr/>
    </dgm:pt>
    <dgm:pt modelId="{46178DE6-A42B-4E34-BE37-BCE2184799C4}" type="pres">
      <dgm:prSet presAssocID="{469639DD-F584-4934-ACD7-660C3517A639}" presName="Child2Accent6" presStyleLbl="alignNode1" presStyleIdx="25" presStyleCnt="51"/>
      <dgm:spPr/>
    </dgm:pt>
    <dgm:pt modelId="{86E3CE9B-52D7-45DA-8D39-1FBC8EF65EA6}" type="pres">
      <dgm:prSet presAssocID="{469639DD-F584-4934-ACD7-660C3517A639}" presName="Child2Accent7" presStyleLbl="alignNode1" presStyleIdx="26" presStyleCnt="51"/>
      <dgm:spPr/>
    </dgm:pt>
    <dgm:pt modelId="{3D58770B-0FC1-4844-B011-CA470C27F2FB}" type="pres">
      <dgm:prSet presAssocID="{469639DD-F584-4934-ACD7-660C3517A639}" presName="Child2" presStyleLbl="revTx" presStyleIdx="1" presStyleCnt="5">
        <dgm:presLayoutVars>
          <dgm:chMax/>
          <dgm:chPref val="0"/>
          <dgm:bulletEnabled val="1"/>
        </dgm:presLayoutVars>
      </dgm:prSet>
      <dgm:spPr/>
    </dgm:pt>
    <dgm:pt modelId="{02E500BE-135D-4C83-9A6B-095682835D0A}" type="pres">
      <dgm:prSet presAssocID="{AA8CFA65-9E0E-48FB-A764-AFD4B7C3010F}" presName="Child3Accent1" presStyleLbl="alignNode1" presStyleIdx="27" presStyleCnt="51"/>
      <dgm:spPr/>
    </dgm:pt>
    <dgm:pt modelId="{0FB97D39-B5DC-41A3-A2F8-2B05F2F2B66E}" type="pres">
      <dgm:prSet presAssocID="{AA8CFA65-9E0E-48FB-A764-AFD4B7C3010F}" presName="Child3Accent2" presStyleLbl="alignNode1" presStyleIdx="28" presStyleCnt="51"/>
      <dgm:spPr/>
    </dgm:pt>
    <dgm:pt modelId="{F457E178-F874-492A-9D83-4B731A3C3FD2}" type="pres">
      <dgm:prSet presAssocID="{AA8CFA65-9E0E-48FB-A764-AFD4B7C3010F}" presName="Child3Accent3" presStyleLbl="alignNode1" presStyleIdx="29" presStyleCnt="51"/>
      <dgm:spPr/>
    </dgm:pt>
    <dgm:pt modelId="{1AE7CAC0-E023-4BD7-B9E7-70E1BB64AE4C}" type="pres">
      <dgm:prSet presAssocID="{AA8CFA65-9E0E-48FB-A764-AFD4B7C3010F}" presName="Child3Accent4" presStyleLbl="alignNode1" presStyleIdx="30" presStyleCnt="51"/>
      <dgm:spPr/>
    </dgm:pt>
    <dgm:pt modelId="{867D7F60-2386-43C1-A7D5-55A7D3D3856B}" type="pres">
      <dgm:prSet presAssocID="{AA8CFA65-9E0E-48FB-A764-AFD4B7C3010F}" presName="Child3Accent5" presStyleLbl="alignNode1" presStyleIdx="31" presStyleCnt="51"/>
      <dgm:spPr/>
    </dgm:pt>
    <dgm:pt modelId="{8E71F645-5149-4D88-A467-11004E47BDA3}" type="pres">
      <dgm:prSet presAssocID="{AA8CFA65-9E0E-48FB-A764-AFD4B7C3010F}" presName="Child3Accent6" presStyleLbl="alignNode1" presStyleIdx="32" presStyleCnt="51"/>
      <dgm:spPr/>
    </dgm:pt>
    <dgm:pt modelId="{ACD5326A-6EA1-472B-B3CF-BDF6A789F6BB}" type="pres">
      <dgm:prSet presAssocID="{AA8CFA65-9E0E-48FB-A764-AFD4B7C3010F}" presName="Child3Accent7" presStyleLbl="alignNode1" presStyleIdx="33" presStyleCnt="51"/>
      <dgm:spPr/>
    </dgm:pt>
    <dgm:pt modelId="{BABE5ED1-1AE9-484D-A356-ACFB9A6551BF}" type="pres">
      <dgm:prSet presAssocID="{AA8CFA65-9E0E-48FB-A764-AFD4B7C3010F}" presName="Child3" presStyleLbl="revTx" presStyleIdx="2" presStyleCnt="5">
        <dgm:presLayoutVars>
          <dgm:chMax/>
          <dgm:chPref val="0"/>
          <dgm:bulletEnabled val="1"/>
        </dgm:presLayoutVars>
      </dgm:prSet>
      <dgm:spPr/>
    </dgm:pt>
    <dgm:pt modelId="{4528B37B-AC9D-4817-83A0-42A95D7E67A9}" type="pres">
      <dgm:prSet presAssocID="{E9027E32-73A3-4861-BF64-B20687643CA5}" presName="Child4Accent1" presStyleLbl="alignNode1" presStyleIdx="34" presStyleCnt="51"/>
      <dgm:spPr/>
    </dgm:pt>
    <dgm:pt modelId="{76852C37-98DB-4320-B861-A61A0CC9D8D0}" type="pres">
      <dgm:prSet presAssocID="{E9027E32-73A3-4861-BF64-B20687643CA5}" presName="Child4Accent2" presStyleLbl="alignNode1" presStyleIdx="35" presStyleCnt="51"/>
      <dgm:spPr/>
    </dgm:pt>
    <dgm:pt modelId="{F82F6B9C-3243-4472-909D-452D05870607}" type="pres">
      <dgm:prSet presAssocID="{E9027E32-73A3-4861-BF64-B20687643CA5}" presName="Child4Accent3" presStyleLbl="alignNode1" presStyleIdx="36" presStyleCnt="51"/>
      <dgm:spPr/>
    </dgm:pt>
    <dgm:pt modelId="{D7D143C7-F753-4604-9DD8-4E373913D43F}" type="pres">
      <dgm:prSet presAssocID="{E9027E32-73A3-4861-BF64-B20687643CA5}" presName="Child4Accent4" presStyleLbl="alignNode1" presStyleIdx="37" presStyleCnt="51"/>
      <dgm:spPr/>
    </dgm:pt>
    <dgm:pt modelId="{DB64F4FC-2347-462B-B1D0-A51B0B5275FA}" type="pres">
      <dgm:prSet presAssocID="{E9027E32-73A3-4861-BF64-B20687643CA5}" presName="Child4Accent5" presStyleLbl="alignNode1" presStyleIdx="38" presStyleCnt="51"/>
      <dgm:spPr/>
    </dgm:pt>
    <dgm:pt modelId="{BFEA4099-BF27-4E0B-A71D-0BEBA1A5E3C4}" type="pres">
      <dgm:prSet presAssocID="{E9027E32-73A3-4861-BF64-B20687643CA5}" presName="Child4Accent6" presStyleLbl="alignNode1" presStyleIdx="39" presStyleCnt="51"/>
      <dgm:spPr/>
    </dgm:pt>
    <dgm:pt modelId="{FCA6CD9C-621C-4B30-81B5-C1749A09D46E}" type="pres">
      <dgm:prSet presAssocID="{E9027E32-73A3-4861-BF64-B20687643CA5}" presName="Child4Accent7" presStyleLbl="alignNode1" presStyleIdx="40" presStyleCnt="51"/>
      <dgm:spPr/>
    </dgm:pt>
    <dgm:pt modelId="{88CF71AC-E55B-4229-BC99-445A4B431978}" type="pres">
      <dgm:prSet presAssocID="{E9027E32-73A3-4861-BF64-B20687643CA5}" presName="Child4Accent8" presStyleLbl="alignNode1" presStyleIdx="41" presStyleCnt="51"/>
      <dgm:spPr/>
    </dgm:pt>
    <dgm:pt modelId="{485047D5-43C2-4A47-BD18-9DAF2C16AE6B}" type="pres">
      <dgm:prSet presAssocID="{E9027E32-73A3-4861-BF64-B20687643CA5}" presName="Child4" presStyleLbl="revTx" presStyleIdx="3" presStyleCnt="5">
        <dgm:presLayoutVars>
          <dgm:chMax/>
          <dgm:chPref val="0"/>
          <dgm:bulletEnabled val="1"/>
        </dgm:presLayoutVars>
      </dgm:prSet>
      <dgm:spPr/>
    </dgm:pt>
    <dgm:pt modelId="{2AB24B8A-FD9F-4897-817C-9BEA50275B6D}" type="pres">
      <dgm:prSet presAssocID="{F0AFCF2F-8F3F-4420-BE14-A20290DBFB53}" presName="Child5Accent1" presStyleLbl="alignNode1" presStyleIdx="42" presStyleCnt="51"/>
      <dgm:spPr/>
    </dgm:pt>
    <dgm:pt modelId="{0874E3FE-942B-4EA4-8598-1C40F55A2A01}" type="pres">
      <dgm:prSet presAssocID="{F0AFCF2F-8F3F-4420-BE14-A20290DBFB53}" presName="Child5Accent2" presStyleLbl="alignNode1" presStyleIdx="43" presStyleCnt="51"/>
      <dgm:spPr/>
    </dgm:pt>
    <dgm:pt modelId="{B5913953-6CD4-45B8-AFA6-D781CDEBB699}" type="pres">
      <dgm:prSet presAssocID="{F0AFCF2F-8F3F-4420-BE14-A20290DBFB53}" presName="Child5Accent3" presStyleLbl="alignNode1" presStyleIdx="44" presStyleCnt="51"/>
      <dgm:spPr/>
    </dgm:pt>
    <dgm:pt modelId="{0B4F86F9-BDFF-4F72-8B38-A88DD6436433}" type="pres">
      <dgm:prSet presAssocID="{F0AFCF2F-8F3F-4420-BE14-A20290DBFB53}" presName="Child5Accent4" presStyleLbl="alignNode1" presStyleIdx="45" presStyleCnt="51"/>
      <dgm:spPr/>
    </dgm:pt>
    <dgm:pt modelId="{5CE6EBDC-8790-47E1-90D0-727BDB755438}" type="pres">
      <dgm:prSet presAssocID="{F0AFCF2F-8F3F-4420-BE14-A20290DBFB53}" presName="Child5Accent5" presStyleLbl="alignNode1" presStyleIdx="46" presStyleCnt="51"/>
      <dgm:spPr/>
    </dgm:pt>
    <dgm:pt modelId="{5C83D2B6-A448-4458-9FBF-A9F1487047B8}" type="pres">
      <dgm:prSet presAssocID="{F0AFCF2F-8F3F-4420-BE14-A20290DBFB53}" presName="Child5Accent6" presStyleLbl="alignNode1" presStyleIdx="47" presStyleCnt="51"/>
      <dgm:spPr/>
    </dgm:pt>
    <dgm:pt modelId="{EA294FAE-8765-44D2-8BE9-3FEAC30BC0CB}" type="pres">
      <dgm:prSet presAssocID="{F0AFCF2F-8F3F-4420-BE14-A20290DBFB53}" presName="Child5Accent7" presStyleLbl="alignNode1" presStyleIdx="48" presStyleCnt="51"/>
      <dgm:spPr/>
    </dgm:pt>
    <dgm:pt modelId="{ED05CDCC-1171-41BE-99A1-3309F9E36697}" type="pres">
      <dgm:prSet presAssocID="{F0AFCF2F-8F3F-4420-BE14-A20290DBFB53}" presName="Child5Accent8" presStyleLbl="alignNode1" presStyleIdx="49" presStyleCnt="51"/>
      <dgm:spPr/>
    </dgm:pt>
    <dgm:pt modelId="{109FD2C5-CCB9-400B-9D75-E3B883526DE1}" type="pres">
      <dgm:prSet presAssocID="{F0AFCF2F-8F3F-4420-BE14-A20290DBFB53}" presName="Child5Accent9" presStyleLbl="alignNode1" presStyleIdx="50" presStyleCnt="51"/>
      <dgm:spPr/>
    </dgm:pt>
    <dgm:pt modelId="{F98AD3BB-F7B8-47BB-8ED5-E422ECFA3C63}" type="pres">
      <dgm:prSet presAssocID="{F0AFCF2F-8F3F-4420-BE14-A20290DBFB53}" presName="Child5" presStyleLbl="revTx" presStyleIdx="4" presStyleCnt="5">
        <dgm:presLayoutVars>
          <dgm:chMax/>
          <dgm:chPref val="0"/>
          <dgm:bulletEnabled val="1"/>
        </dgm:presLayoutVars>
      </dgm:prSet>
      <dgm:spPr/>
    </dgm:pt>
  </dgm:ptLst>
  <dgm:cxnLst>
    <dgm:cxn modelId="{CD49690C-BA43-4A1E-B413-528665FF3A83}" srcId="{B52C3BAA-341D-4710-8004-0A46B229CD33}" destId="{6D024295-7AD2-46C2-9F27-EF07D6E229F9}" srcOrd="0" destOrd="0" parTransId="{905A9C10-CF9D-48FF-9205-6B682BED2906}" sibTransId="{1C4BD45E-6243-412C-8FC1-BB33B2BCD2CC}"/>
    <dgm:cxn modelId="{8F882B30-6A77-4BBB-9C45-64B543CF998D}" srcId="{B52C3BAA-341D-4710-8004-0A46B229CD33}" destId="{AA8CFA65-9E0E-48FB-A764-AFD4B7C3010F}" srcOrd="2" destOrd="0" parTransId="{BD97216B-D514-42FA-AB6E-0FDCCADBD934}" sibTransId="{E7155627-2303-47FF-B13F-C9DAC717B8AC}"/>
    <dgm:cxn modelId="{39755B51-9E21-4BFF-8D6F-CD71D1C5C578}" type="presOf" srcId="{B1766A36-60DB-4CE6-B3F7-D4AFAB96EE97}" destId="{D9961C23-85AC-40E2-BD27-25DA2A4059DA}" srcOrd="0" destOrd="0" presId="urn:microsoft.com/office/officeart/2011/layout/ConvergingText#3"/>
    <dgm:cxn modelId="{3DBB5061-6022-4914-A2E3-96410850B9A0}" srcId="{B1766A36-60DB-4CE6-B3F7-D4AFAB96EE97}" destId="{B52C3BAA-341D-4710-8004-0A46B229CD33}" srcOrd="0" destOrd="0" parTransId="{2212A2AE-6F13-434B-9F19-7CA6D24C2CF7}" sibTransId="{8A607922-3B90-48B4-9778-D66E4359EBA0}"/>
    <dgm:cxn modelId="{D634DC75-CFDC-4E2F-BE9A-C74F64568B80}" srcId="{B52C3BAA-341D-4710-8004-0A46B229CD33}" destId="{E9027E32-73A3-4861-BF64-B20687643CA5}" srcOrd="3" destOrd="0" parTransId="{C874CC53-37AF-4A11-A22E-F345BC65303F}" sibTransId="{D5201ADA-CFF4-40F7-A7F9-3673A71CD825}"/>
    <dgm:cxn modelId="{863AA184-E5E4-4587-AED7-A0E0C8F0F7B4}" type="presOf" srcId="{469639DD-F584-4934-ACD7-660C3517A639}" destId="{3D58770B-0FC1-4844-B011-CA470C27F2FB}" srcOrd="0" destOrd="0" presId="urn:microsoft.com/office/officeart/2011/layout/ConvergingText#3"/>
    <dgm:cxn modelId="{FE035696-2772-4A9E-8775-195CCC5D9B7F}" type="presOf" srcId="{F0AFCF2F-8F3F-4420-BE14-A20290DBFB53}" destId="{F98AD3BB-F7B8-47BB-8ED5-E422ECFA3C63}" srcOrd="0" destOrd="0" presId="urn:microsoft.com/office/officeart/2011/layout/ConvergingText#3"/>
    <dgm:cxn modelId="{46C8E4A6-3BA4-40A9-8957-417DF595AA2B}" type="presOf" srcId="{E9027E32-73A3-4861-BF64-B20687643CA5}" destId="{485047D5-43C2-4A47-BD18-9DAF2C16AE6B}" srcOrd="0" destOrd="0" presId="urn:microsoft.com/office/officeart/2011/layout/ConvergingText#3"/>
    <dgm:cxn modelId="{B68BEABC-4EB7-4597-BEA9-8D4B5398F0D0}" type="presOf" srcId="{6D024295-7AD2-46C2-9F27-EF07D6E229F9}" destId="{DCE581CA-D3A7-4AD5-9425-3DDA7CF00FB5}" srcOrd="0" destOrd="0" presId="urn:microsoft.com/office/officeart/2011/layout/ConvergingText#3"/>
    <dgm:cxn modelId="{A2279FC3-F7C7-439B-8486-26C8E5CAF276}" srcId="{B52C3BAA-341D-4710-8004-0A46B229CD33}" destId="{469639DD-F584-4934-ACD7-660C3517A639}" srcOrd="1" destOrd="0" parTransId="{81B946E7-CC1E-4064-B514-2C2BAC5B83EE}" sibTransId="{71BD3C84-3B72-424F-9D45-088BB4EADF2D}"/>
    <dgm:cxn modelId="{F1D1C0DB-1C62-47E1-80DD-41219178AE3C}" type="presOf" srcId="{B52C3BAA-341D-4710-8004-0A46B229CD33}" destId="{F6BE3A66-D666-4578-B608-C98093244FBF}" srcOrd="0" destOrd="0" presId="urn:microsoft.com/office/officeart/2011/layout/ConvergingText#3"/>
    <dgm:cxn modelId="{D82E1EF2-61F9-417C-A548-4F6F5FA99F74}" srcId="{B52C3BAA-341D-4710-8004-0A46B229CD33}" destId="{F0AFCF2F-8F3F-4420-BE14-A20290DBFB53}" srcOrd="4" destOrd="0" parTransId="{2264E8ED-AE79-4E0B-80C1-D4D737A350F7}" sibTransId="{CF997D1D-086D-4B2D-A536-657D3D60F523}"/>
    <dgm:cxn modelId="{F7CC7BF4-AF22-423B-A11F-905202917502}" type="presOf" srcId="{AA8CFA65-9E0E-48FB-A764-AFD4B7C3010F}" destId="{BABE5ED1-1AE9-484D-A356-ACFB9A6551BF}" srcOrd="0" destOrd="0" presId="urn:microsoft.com/office/officeart/2011/layout/ConvergingText#3"/>
    <dgm:cxn modelId="{DC4E044E-66D2-4324-9B81-16909FDC800F}" type="presParOf" srcId="{D9961C23-85AC-40E2-BD27-25DA2A4059DA}" destId="{F71FB6BA-D7DF-4F86-95D3-A7B8014506E7}" srcOrd="0" destOrd="0" presId="urn:microsoft.com/office/officeart/2011/layout/ConvergingText#3"/>
    <dgm:cxn modelId="{2B765B5A-85C4-45FB-A1AA-94F7B8430263}" type="presParOf" srcId="{F71FB6BA-D7DF-4F86-95D3-A7B8014506E7}" destId="{C72C3AB2-8D96-4C11-B9E2-81BDE4B9BCCE}" srcOrd="0" destOrd="0" presId="urn:microsoft.com/office/officeart/2011/layout/ConvergingText#3"/>
    <dgm:cxn modelId="{E30E139A-4AC8-4983-A1E0-E4ADCB9C78B7}" type="presParOf" srcId="{F71FB6BA-D7DF-4F86-95D3-A7B8014506E7}" destId="{C0B5D853-9E80-4F4A-A4BB-E50D44558BB5}" srcOrd="1" destOrd="0" presId="urn:microsoft.com/office/officeart/2011/layout/ConvergingText#3"/>
    <dgm:cxn modelId="{04B7F012-CAA5-4A2A-AD9A-42233C3CAB10}" type="presParOf" srcId="{F71FB6BA-D7DF-4F86-95D3-A7B8014506E7}" destId="{12D211CC-B797-4383-8EB2-BFBA7D7F6DA6}" srcOrd="2" destOrd="0" presId="urn:microsoft.com/office/officeart/2011/layout/ConvergingText#3"/>
    <dgm:cxn modelId="{1DA677E5-578F-474F-8933-5FB3AB6B1870}" type="presParOf" srcId="{F71FB6BA-D7DF-4F86-95D3-A7B8014506E7}" destId="{5E061444-A083-4F35-BF84-8D208A264070}" srcOrd="3" destOrd="0" presId="urn:microsoft.com/office/officeart/2011/layout/ConvergingText#3"/>
    <dgm:cxn modelId="{990713E9-7063-4C8F-A29E-124E4071B5E5}" type="presParOf" srcId="{F71FB6BA-D7DF-4F86-95D3-A7B8014506E7}" destId="{1186F775-87B6-4122-8D6C-F78AE8D65594}" srcOrd="4" destOrd="0" presId="urn:microsoft.com/office/officeart/2011/layout/ConvergingText#3"/>
    <dgm:cxn modelId="{1CB87071-E688-41F9-92D1-BCCCD097E148}" type="presParOf" srcId="{F71FB6BA-D7DF-4F86-95D3-A7B8014506E7}" destId="{1E94D3C3-7F33-48A9-BD8B-9E8417BE68CA}" srcOrd="5" destOrd="0" presId="urn:microsoft.com/office/officeart/2011/layout/ConvergingText#3"/>
    <dgm:cxn modelId="{56969256-C619-4E1C-9AE6-D84CF87CE19D}" type="presParOf" srcId="{F71FB6BA-D7DF-4F86-95D3-A7B8014506E7}" destId="{96281DA8-1433-4982-A2FB-C1DD78049CAA}" srcOrd="6" destOrd="0" presId="urn:microsoft.com/office/officeart/2011/layout/ConvergingText#3"/>
    <dgm:cxn modelId="{0B7EC203-88C4-4F8B-A0C0-2EA693F6B890}" type="presParOf" srcId="{F71FB6BA-D7DF-4F86-95D3-A7B8014506E7}" destId="{6E9CB803-C894-4DB2-ABE6-0CE4F8A289AA}" srcOrd="7" destOrd="0" presId="urn:microsoft.com/office/officeart/2011/layout/ConvergingText#3"/>
    <dgm:cxn modelId="{094440CF-7BBA-417D-8C79-39E5115BADA5}" type="presParOf" srcId="{F71FB6BA-D7DF-4F86-95D3-A7B8014506E7}" destId="{271142F0-73C8-442F-8567-561F8E0A13A5}" srcOrd="8" destOrd="0" presId="urn:microsoft.com/office/officeart/2011/layout/ConvergingText#3"/>
    <dgm:cxn modelId="{7891734C-E4FE-4923-B2FC-5C3F2E8D96CC}" type="presParOf" srcId="{F71FB6BA-D7DF-4F86-95D3-A7B8014506E7}" destId="{61D2F348-D6D3-4ECD-9D11-13A3812532E1}" srcOrd="9" destOrd="0" presId="urn:microsoft.com/office/officeart/2011/layout/ConvergingText#3"/>
    <dgm:cxn modelId="{9A0754D0-EB92-455D-AE2D-9A1070B10ADC}" type="presParOf" srcId="{F71FB6BA-D7DF-4F86-95D3-A7B8014506E7}" destId="{F6BE3A66-D666-4578-B608-C98093244FBF}" srcOrd="10" destOrd="0" presId="urn:microsoft.com/office/officeart/2011/layout/ConvergingText#3"/>
    <dgm:cxn modelId="{D5D19B5E-219D-4F33-AC68-9A00CB3C68BB}" type="presParOf" srcId="{F71FB6BA-D7DF-4F86-95D3-A7B8014506E7}" destId="{E6D9F4E3-685C-4F29-B578-90F2DE5CD0A9}" srcOrd="11" destOrd="0" presId="urn:microsoft.com/office/officeart/2011/layout/ConvergingText#3"/>
    <dgm:cxn modelId="{59556C4B-6173-412B-9F8E-B9E2B02E7CE5}" type="presParOf" srcId="{F71FB6BA-D7DF-4F86-95D3-A7B8014506E7}" destId="{4327002F-B92B-4E37-B18E-AD0255B867A3}" srcOrd="12" destOrd="0" presId="urn:microsoft.com/office/officeart/2011/layout/ConvergingText#3"/>
    <dgm:cxn modelId="{E26CFE04-C48F-4D01-8380-B8F1BF16122F}" type="presParOf" srcId="{F71FB6BA-D7DF-4F86-95D3-A7B8014506E7}" destId="{03B4FEB4-30DC-469D-A2BD-C19917EBCB1B}" srcOrd="13" destOrd="0" presId="urn:microsoft.com/office/officeart/2011/layout/ConvergingText#3"/>
    <dgm:cxn modelId="{DBAA887F-89F3-40FE-83E9-C38F6D26923E}" type="presParOf" srcId="{F71FB6BA-D7DF-4F86-95D3-A7B8014506E7}" destId="{3E329BC2-F934-4CCE-A469-81691AD87487}" srcOrd="14" destOrd="0" presId="urn:microsoft.com/office/officeart/2011/layout/ConvergingText#3"/>
    <dgm:cxn modelId="{CC0AF412-31B6-46BC-88B5-DE049E5F936B}" type="presParOf" srcId="{F71FB6BA-D7DF-4F86-95D3-A7B8014506E7}" destId="{4D70F507-6B96-4DAF-95D2-018EE0F58B2D}" srcOrd="15" destOrd="0" presId="urn:microsoft.com/office/officeart/2011/layout/ConvergingText#3"/>
    <dgm:cxn modelId="{E0DC7C28-D797-4B55-984E-834E9C86E533}" type="presParOf" srcId="{F71FB6BA-D7DF-4F86-95D3-A7B8014506E7}" destId="{479C8097-683B-40FC-BF6B-94F59A796C51}" srcOrd="16" destOrd="0" presId="urn:microsoft.com/office/officeart/2011/layout/ConvergingText#3"/>
    <dgm:cxn modelId="{928A59DB-102F-4078-9227-AA6125B7A3AE}" type="presParOf" srcId="{F71FB6BA-D7DF-4F86-95D3-A7B8014506E7}" destId="{5E821704-A0A6-4820-8158-77B0D07B854E}" srcOrd="17" destOrd="0" presId="urn:microsoft.com/office/officeart/2011/layout/ConvergingText#3"/>
    <dgm:cxn modelId="{4A45BC1F-B481-4F4D-955F-94F284CF6068}" type="presParOf" srcId="{F71FB6BA-D7DF-4F86-95D3-A7B8014506E7}" destId="{AA3423CD-F13B-4A15-BBC1-524E881DB43A}" srcOrd="18" destOrd="0" presId="urn:microsoft.com/office/officeart/2011/layout/ConvergingText#3"/>
    <dgm:cxn modelId="{DC07014A-F5B3-476A-8F14-860FDB989098}" type="presParOf" srcId="{F71FB6BA-D7DF-4F86-95D3-A7B8014506E7}" destId="{647CB53C-13C0-406D-89D2-ABE42DFF4E86}" srcOrd="19" destOrd="0" presId="urn:microsoft.com/office/officeart/2011/layout/ConvergingText#3"/>
    <dgm:cxn modelId="{B7C38C3A-C5C9-4D3A-96B0-317229A018B9}" type="presParOf" srcId="{F71FB6BA-D7DF-4F86-95D3-A7B8014506E7}" destId="{DCE581CA-D3A7-4AD5-9425-3DDA7CF00FB5}" srcOrd="20" destOrd="0" presId="urn:microsoft.com/office/officeart/2011/layout/ConvergingText#3"/>
    <dgm:cxn modelId="{9C696030-3913-43C0-9FDF-4F296851E336}" type="presParOf" srcId="{F71FB6BA-D7DF-4F86-95D3-A7B8014506E7}" destId="{37F283BE-E23A-431E-8357-3C84CCFF2423}" srcOrd="21" destOrd="0" presId="urn:microsoft.com/office/officeart/2011/layout/ConvergingText#3"/>
    <dgm:cxn modelId="{21B7B889-8DEC-4475-89E6-D7249EDB451B}" type="presParOf" srcId="{F71FB6BA-D7DF-4F86-95D3-A7B8014506E7}" destId="{C7E278FF-9C97-4A5A-B692-9A5A6D706B4F}" srcOrd="22" destOrd="0" presId="urn:microsoft.com/office/officeart/2011/layout/ConvergingText#3"/>
    <dgm:cxn modelId="{705F158F-1078-480B-BBA7-CB75110A550A}" type="presParOf" srcId="{F71FB6BA-D7DF-4F86-95D3-A7B8014506E7}" destId="{A9554FE8-BA10-49FE-8BB3-0C9545C8EB1B}" srcOrd="23" destOrd="0" presId="urn:microsoft.com/office/officeart/2011/layout/ConvergingText#3"/>
    <dgm:cxn modelId="{A77FF045-B222-458A-A030-59F3802DDBCD}" type="presParOf" srcId="{F71FB6BA-D7DF-4F86-95D3-A7B8014506E7}" destId="{352F5B42-7E15-474D-B05C-8151247372AC}" srcOrd="24" destOrd="0" presId="urn:microsoft.com/office/officeart/2011/layout/ConvergingText#3"/>
    <dgm:cxn modelId="{F448C5C5-E55D-4464-9A4F-C514FA9631B9}" type="presParOf" srcId="{F71FB6BA-D7DF-4F86-95D3-A7B8014506E7}" destId="{80E32094-764E-40AD-B9D8-51DE0A2EDAAB}" srcOrd="25" destOrd="0" presId="urn:microsoft.com/office/officeart/2011/layout/ConvergingText#3"/>
    <dgm:cxn modelId="{FC10E276-9EC7-4050-A66D-63D03C5930F4}" type="presParOf" srcId="{F71FB6BA-D7DF-4F86-95D3-A7B8014506E7}" destId="{46178DE6-A42B-4E34-BE37-BCE2184799C4}" srcOrd="26" destOrd="0" presId="urn:microsoft.com/office/officeart/2011/layout/ConvergingText#3"/>
    <dgm:cxn modelId="{3CED508B-27EA-43FB-B682-7192ABB7C514}" type="presParOf" srcId="{F71FB6BA-D7DF-4F86-95D3-A7B8014506E7}" destId="{86E3CE9B-52D7-45DA-8D39-1FBC8EF65EA6}" srcOrd="27" destOrd="0" presId="urn:microsoft.com/office/officeart/2011/layout/ConvergingText#3"/>
    <dgm:cxn modelId="{EEC72295-6908-49A6-8854-04A2892DAB1A}" type="presParOf" srcId="{F71FB6BA-D7DF-4F86-95D3-A7B8014506E7}" destId="{3D58770B-0FC1-4844-B011-CA470C27F2FB}" srcOrd="28" destOrd="0" presId="urn:microsoft.com/office/officeart/2011/layout/ConvergingText#3"/>
    <dgm:cxn modelId="{71C60B9B-35FF-4D53-A3FB-0A1E935E1A4A}" type="presParOf" srcId="{F71FB6BA-D7DF-4F86-95D3-A7B8014506E7}" destId="{02E500BE-135D-4C83-9A6B-095682835D0A}" srcOrd="29" destOrd="0" presId="urn:microsoft.com/office/officeart/2011/layout/ConvergingText#3"/>
    <dgm:cxn modelId="{BAFF656F-1655-40A7-A827-FAF0091A3A8A}" type="presParOf" srcId="{F71FB6BA-D7DF-4F86-95D3-A7B8014506E7}" destId="{0FB97D39-B5DC-41A3-A2F8-2B05F2F2B66E}" srcOrd="30" destOrd="0" presId="urn:microsoft.com/office/officeart/2011/layout/ConvergingText#3"/>
    <dgm:cxn modelId="{84F75CEA-86C9-4886-9418-6BB4FBC213D1}" type="presParOf" srcId="{F71FB6BA-D7DF-4F86-95D3-A7B8014506E7}" destId="{F457E178-F874-492A-9D83-4B731A3C3FD2}" srcOrd="31" destOrd="0" presId="urn:microsoft.com/office/officeart/2011/layout/ConvergingText#3"/>
    <dgm:cxn modelId="{4AB365D4-CFA7-48FF-88BC-B45405BDD422}" type="presParOf" srcId="{F71FB6BA-D7DF-4F86-95D3-A7B8014506E7}" destId="{1AE7CAC0-E023-4BD7-B9E7-70E1BB64AE4C}" srcOrd="32" destOrd="0" presId="urn:microsoft.com/office/officeart/2011/layout/ConvergingText#3"/>
    <dgm:cxn modelId="{E7086800-99A7-425C-96C3-71D99159937E}" type="presParOf" srcId="{F71FB6BA-D7DF-4F86-95D3-A7B8014506E7}" destId="{867D7F60-2386-43C1-A7D5-55A7D3D3856B}" srcOrd="33" destOrd="0" presId="urn:microsoft.com/office/officeart/2011/layout/ConvergingText#3"/>
    <dgm:cxn modelId="{3A064351-7F95-4564-9D98-9057ED4BCB4F}" type="presParOf" srcId="{F71FB6BA-D7DF-4F86-95D3-A7B8014506E7}" destId="{8E71F645-5149-4D88-A467-11004E47BDA3}" srcOrd="34" destOrd="0" presId="urn:microsoft.com/office/officeart/2011/layout/ConvergingText#3"/>
    <dgm:cxn modelId="{23645B4E-1543-4F74-AF8E-74F6AA054E2A}" type="presParOf" srcId="{F71FB6BA-D7DF-4F86-95D3-A7B8014506E7}" destId="{ACD5326A-6EA1-472B-B3CF-BDF6A789F6BB}" srcOrd="35" destOrd="0" presId="urn:microsoft.com/office/officeart/2011/layout/ConvergingText#3"/>
    <dgm:cxn modelId="{157BEE4D-2302-48C7-A86E-DEECF468A338}" type="presParOf" srcId="{F71FB6BA-D7DF-4F86-95D3-A7B8014506E7}" destId="{BABE5ED1-1AE9-484D-A356-ACFB9A6551BF}" srcOrd="36" destOrd="0" presId="urn:microsoft.com/office/officeart/2011/layout/ConvergingText#3"/>
    <dgm:cxn modelId="{D0DD84B3-536F-496C-A19B-F8895AE1B45D}" type="presParOf" srcId="{F71FB6BA-D7DF-4F86-95D3-A7B8014506E7}" destId="{4528B37B-AC9D-4817-83A0-42A95D7E67A9}" srcOrd="37" destOrd="0" presId="urn:microsoft.com/office/officeart/2011/layout/ConvergingText#3"/>
    <dgm:cxn modelId="{54E71FD7-E264-40B3-82AA-09038D05F542}" type="presParOf" srcId="{F71FB6BA-D7DF-4F86-95D3-A7B8014506E7}" destId="{76852C37-98DB-4320-B861-A61A0CC9D8D0}" srcOrd="38" destOrd="0" presId="urn:microsoft.com/office/officeart/2011/layout/ConvergingText#3"/>
    <dgm:cxn modelId="{B31BFFB5-4BCC-42DC-8B17-F645835CFDBF}" type="presParOf" srcId="{F71FB6BA-D7DF-4F86-95D3-A7B8014506E7}" destId="{F82F6B9C-3243-4472-909D-452D05870607}" srcOrd="39" destOrd="0" presId="urn:microsoft.com/office/officeart/2011/layout/ConvergingText#3"/>
    <dgm:cxn modelId="{CBB6660B-E31F-4D24-B6C3-A92006C5A8B6}" type="presParOf" srcId="{F71FB6BA-D7DF-4F86-95D3-A7B8014506E7}" destId="{D7D143C7-F753-4604-9DD8-4E373913D43F}" srcOrd="40" destOrd="0" presId="urn:microsoft.com/office/officeart/2011/layout/ConvergingText#3"/>
    <dgm:cxn modelId="{F95BA293-D40E-486A-8D86-D5A6850023B8}" type="presParOf" srcId="{F71FB6BA-D7DF-4F86-95D3-A7B8014506E7}" destId="{DB64F4FC-2347-462B-B1D0-A51B0B5275FA}" srcOrd="41" destOrd="0" presId="urn:microsoft.com/office/officeart/2011/layout/ConvergingText#3"/>
    <dgm:cxn modelId="{C0D093CD-756C-4669-BAD2-3009B8D97FAE}" type="presParOf" srcId="{F71FB6BA-D7DF-4F86-95D3-A7B8014506E7}" destId="{BFEA4099-BF27-4E0B-A71D-0BEBA1A5E3C4}" srcOrd="42" destOrd="0" presId="urn:microsoft.com/office/officeart/2011/layout/ConvergingText#3"/>
    <dgm:cxn modelId="{BB6487D2-5507-4F67-92D5-51AAECD64449}" type="presParOf" srcId="{F71FB6BA-D7DF-4F86-95D3-A7B8014506E7}" destId="{FCA6CD9C-621C-4B30-81B5-C1749A09D46E}" srcOrd="43" destOrd="0" presId="urn:microsoft.com/office/officeart/2011/layout/ConvergingText#3"/>
    <dgm:cxn modelId="{3E0D6526-39FE-4742-BA3F-401288314EBE}" type="presParOf" srcId="{F71FB6BA-D7DF-4F86-95D3-A7B8014506E7}" destId="{88CF71AC-E55B-4229-BC99-445A4B431978}" srcOrd="44" destOrd="0" presId="urn:microsoft.com/office/officeart/2011/layout/ConvergingText#3"/>
    <dgm:cxn modelId="{3746DCC3-714D-4F57-AC84-7684BDABCD30}" type="presParOf" srcId="{F71FB6BA-D7DF-4F86-95D3-A7B8014506E7}" destId="{485047D5-43C2-4A47-BD18-9DAF2C16AE6B}" srcOrd="45" destOrd="0" presId="urn:microsoft.com/office/officeart/2011/layout/ConvergingText#3"/>
    <dgm:cxn modelId="{909A3B9B-412F-48C8-857D-C1B665C92001}" type="presParOf" srcId="{F71FB6BA-D7DF-4F86-95D3-A7B8014506E7}" destId="{2AB24B8A-FD9F-4897-817C-9BEA50275B6D}" srcOrd="46" destOrd="0" presId="urn:microsoft.com/office/officeart/2011/layout/ConvergingText#3"/>
    <dgm:cxn modelId="{62B42600-70C5-4B08-9C8D-FA25549914AC}" type="presParOf" srcId="{F71FB6BA-D7DF-4F86-95D3-A7B8014506E7}" destId="{0874E3FE-942B-4EA4-8598-1C40F55A2A01}" srcOrd="47" destOrd="0" presId="urn:microsoft.com/office/officeart/2011/layout/ConvergingText#3"/>
    <dgm:cxn modelId="{EE6C9DA2-6515-45E7-AAE7-0F9A33622956}" type="presParOf" srcId="{F71FB6BA-D7DF-4F86-95D3-A7B8014506E7}" destId="{B5913953-6CD4-45B8-AFA6-D781CDEBB699}" srcOrd="48" destOrd="0" presId="urn:microsoft.com/office/officeart/2011/layout/ConvergingText#3"/>
    <dgm:cxn modelId="{33D4E4AA-46FA-412A-A466-1E806E90F193}" type="presParOf" srcId="{F71FB6BA-D7DF-4F86-95D3-A7B8014506E7}" destId="{0B4F86F9-BDFF-4F72-8B38-A88DD6436433}" srcOrd="49" destOrd="0" presId="urn:microsoft.com/office/officeart/2011/layout/ConvergingText#3"/>
    <dgm:cxn modelId="{730E5577-1403-4F1B-8274-872B317F42F0}" type="presParOf" srcId="{F71FB6BA-D7DF-4F86-95D3-A7B8014506E7}" destId="{5CE6EBDC-8790-47E1-90D0-727BDB755438}" srcOrd="50" destOrd="0" presId="urn:microsoft.com/office/officeart/2011/layout/ConvergingText#3"/>
    <dgm:cxn modelId="{04AEE165-DFE5-4F9D-A769-D8A1E15FFB68}" type="presParOf" srcId="{F71FB6BA-D7DF-4F86-95D3-A7B8014506E7}" destId="{5C83D2B6-A448-4458-9FBF-A9F1487047B8}" srcOrd="51" destOrd="0" presId="urn:microsoft.com/office/officeart/2011/layout/ConvergingText#3"/>
    <dgm:cxn modelId="{111F827E-9FB5-424A-BCBC-17AA8673E0C7}" type="presParOf" srcId="{F71FB6BA-D7DF-4F86-95D3-A7B8014506E7}" destId="{EA294FAE-8765-44D2-8BE9-3FEAC30BC0CB}" srcOrd="52" destOrd="0" presId="urn:microsoft.com/office/officeart/2011/layout/ConvergingText#3"/>
    <dgm:cxn modelId="{CF68B017-CAE8-4D18-B327-F26E056BFF89}" type="presParOf" srcId="{F71FB6BA-D7DF-4F86-95D3-A7B8014506E7}" destId="{ED05CDCC-1171-41BE-99A1-3309F9E36697}" srcOrd="53" destOrd="0" presId="urn:microsoft.com/office/officeart/2011/layout/ConvergingText#3"/>
    <dgm:cxn modelId="{B723ACAC-DA8C-48B3-8F0E-EABEAFC5BEE1}" type="presParOf" srcId="{F71FB6BA-D7DF-4F86-95D3-A7B8014506E7}" destId="{109FD2C5-CCB9-400B-9D75-E3B883526DE1}" srcOrd="54" destOrd="0" presId="urn:microsoft.com/office/officeart/2011/layout/ConvergingText#3"/>
    <dgm:cxn modelId="{92B8F329-A09E-4FE6-9997-84E5B72A7018}" type="presParOf" srcId="{F71FB6BA-D7DF-4F86-95D3-A7B8014506E7}" destId="{F98AD3BB-F7B8-47BB-8ED5-E422ECFA3C63}" srcOrd="55" destOrd="0" presId="urn:microsoft.com/office/officeart/2011/layout/ConvergingTex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9C84D9D-148D-4BA8-8024-332426AE95F3}" type="doc">
      <dgm:prSet loTypeId="urn:microsoft.com/office/officeart/2008/layout/CircularPictureCallout" loCatId="picture" qsTypeId="urn:microsoft.com/office/officeart/2005/8/quickstyle/3d1" qsCatId="3D" csTypeId="urn:microsoft.com/office/officeart/2005/8/colors/accent1_2" csCatId="accent1" phldr="1"/>
      <dgm:spPr/>
    </dgm:pt>
    <dgm:pt modelId="{AA2CDA85-3A7F-4798-A98E-6E9C61E2811F}">
      <dgm:prSet custT="1"/>
      <dgm:spPr/>
      <dgm:t>
        <a:bodyPr/>
        <a:lstStyle/>
        <a:p>
          <a:r>
            <a:rPr lang="en-US" sz="2000" b="1" dirty="0">
              <a:solidFill>
                <a:srgbClr val="FFFF00"/>
              </a:solidFill>
            </a:rPr>
            <a:t>2% SOM, 12,000 ppm C</a:t>
          </a:r>
        </a:p>
      </dgm:t>
    </dgm:pt>
    <dgm:pt modelId="{ECF5A9AF-12DD-4068-9AC6-121BF1F4DB8C}" type="parTrans" cxnId="{E7419F20-81F8-442A-81D6-3948280570BA}">
      <dgm:prSet/>
      <dgm:spPr/>
      <dgm:t>
        <a:bodyPr/>
        <a:lstStyle/>
        <a:p>
          <a:endParaRPr lang="en-US"/>
        </a:p>
      </dgm:t>
    </dgm:pt>
    <dgm:pt modelId="{C247E3C1-1880-42E5-90DA-5C4CA8E219EF}" type="sibTrans" cxnId="{E7419F20-81F8-442A-81D6-3948280570BA}">
      <dgm:prSet/>
      <dgm:spPr>
        <a:blipFill rotWithShape="1">
          <a:blip xmlns:r="http://schemas.openxmlformats.org/officeDocument/2006/relationships" r:embed="rId1">
            <a:extLst>
              <a:ext uri="{28A0092B-C50C-407E-A947-70E740481C1C}">
                <a14:useLocalDpi xmlns:a14="http://schemas.microsoft.com/office/drawing/2010/main"/>
              </a:ext>
            </a:extLst>
          </a:blip>
          <a:stretch>
            <a:fillRect/>
          </a:stretch>
        </a:blipFill>
      </dgm:spPr>
      <dgm:t>
        <a:bodyPr/>
        <a:lstStyle/>
        <a:p>
          <a:endParaRPr lang="en-US"/>
        </a:p>
      </dgm:t>
    </dgm:pt>
    <dgm:pt modelId="{B76DBBEE-64FD-4E14-B960-5F242604029B}">
      <dgm:prSet custT="1"/>
      <dgm:spPr/>
      <dgm:t>
        <a:bodyPr/>
        <a:lstStyle/>
        <a:p>
          <a:pPr algn="ctr"/>
          <a:r>
            <a:rPr lang="en-US" sz="1200" b="1" dirty="0">
              <a:solidFill>
                <a:srgbClr val="FFFF00"/>
              </a:solidFill>
            </a:rPr>
            <a:t>100-300 ppm C from water extract</a:t>
          </a:r>
        </a:p>
      </dgm:t>
    </dgm:pt>
    <dgm:pt modelId="{1C4FCE7F-CD6E-4DF8-8F0D-479446055F88}" type="sibTrans" cxnId="{316D4842-B1F4-45C9-A0A2-31EE63358415}">
      <dgm:prSet/>
      <dgm:spPr>
        <a:blipFill rotWithShape="1">
          <a:blip xmlns:r="http://schemas.openxmlformats.org/officeDocument/2006/relationships" r:embed="rId2" cstate="screen">
            <a:extLst>
              <a:ext uri="{28A0092B-C50C-407E-A947-70E740481C1C}">
                <a14:useLocalDpi xmlns:a14="http://schemas.microsoft.com/office/drawing/2010/main"/>
              </a:ext>
            </a:extLst>
          </a:blip>
          <a:stretch>
            <a:fillRect/>
          </a:stretch>
        </a:blipFill>
      </dgm:spPr>
      <dgm:t>
        <a:bodyPr/>
        <a:lstStyle/>
        <a:p>
          <a:endParaRPr lang="en-US"/>
        </a:p>
      </dgm:t>
    </dgm:pt>
    <dgm:pt modelId="{B665191F-C578-4840-AFCD-09FF78DCF221}" type="parTrans" cxnId="{316D4842-B1F4-45C9-A0A2-31EE63358415}">
      <dgm:prSet/>
      <dgm:spPr/>
      <dgm:t>
        <a:bodyPr/>
        <a:lstStyle/>
        <a:p>
          <a:endParaRPr lang="en-US"/>
        </a:p>
      </dgm:t>
    </dgm:pt>
    <dgm:pt modelId="{B238723F-06DD-4D99-891F-4DCAFFE29D88}" type="pres">
      <dgm:prSet presAssocID="{A9C84D9D-148D-4BA8-8024-332426AE95F3}" presName="Name0" presStyleCnt="0">
        <dgm:presLayoutVars>
          <dgm:chMax val="7"/>
          <dgm:chPref val="7"/>
          <dgm:dir/>
        </dgm:presLayoutVars>
      </dgm:prSet>
      <dgm:spPr/>
    </dgm:pt>
    <dgm:pt modelId="{40AB4DDC-5325-41B4-88B9-87559E4887B0}" type="pres">
      <dgm:prSet presAssocID="{A9C84D9D-148D-4BA8-8024-332426AE95F3}" presName="Name1" presStyleCnt="0"/>
      <dgm:spPr/>
    </dgm:pt>
    <dgm:pt modelId="{AE613096-25B1-4166-A350-E3385B0CDA88}" type="pres">
      <dgm:prSet presAssocID="{C247E3C1-1880-42E5-90DA-5C4CA8E219EF}" presName="picture_1" presStyleCnt="0"/>
      <dgm:spPr/>
    </dgm:pt>
    <dgm:pt modelId="{FBBA279D-7F1F-498C-9FB7-83ECEF83ABDD}" type="pres">
      <dgm:prSet presAssocID="{C247E3C1-1880-42E5-90DA-5C4CA8E219EF}" presName="pictureRepeatNode" presStyleLbl="alignImgPlace1" presStyleIdx="0" presStyleCnt="2" custScaleX="132391" custScaleY="125892" custLinFactNeighborX="49981" custLinFactNeighborY="3571"/>
      <dgm:spPr/>
    </dgm:pt>
    <dgm:pt modelId="{CA601D56-C943-440B-B01A-67E12BBD7B29}" type="pres">
      <dgm:prSet presAssocID="{AA2CDA85-3A7F-4798-A98E-6E9C61E2811F}" presName="text_1" presStyleLbl="node1" presStyleIdx="0" presStyleCnt="0" custLinFactY="-48504" custLinFactNeighborX="87297" custLinFactNeighborY="-100000">
        <dgm:presLayoutVars>
          <dgm:bulletEnabled val="1"/>
        </dgm:presLayoutVars>
      </dgm:prSet>
      <dgm:spPr/>
    </dgm:pt>
    <dgm:pt modelId="{07F52A55-4D20-4157-B68E-2E327682A830}" type="pres">
      <dgm:prSet presAssocID="{1C4FCE7F-CD6E-4DF8-8F0D-479446055F88}" presName="picture_2" presStyleCnt="0"/>
      <dgm:spPr/>
    </dgm:pt>
    <dgm:pt modelId="{84F31FCA-6C96-4AE8-97A3-EB76601517F5}" type="pres">
      <dgm:prSet presAssocID="{1C4FCE7F-CD6E-4DF8-8F0D-479446055F88}" presName="pictureRepeatNode" presStyleLbl="alignImgPlace1" presStyleIdx="1" presStyleCnt="2" custScaleX="127286" custScaleY="109126" custLinFactNeighborX="-92038" custLinFactNeighborY="64286"/>
      <dgm:spPr/>
    </dgm:pt>
    <dgm:pt modelId="{BAF939AC-DFD0-464C-8311-3F4A00633141}" type="pres">
      <dgm:prSet presAssocID="{B76DBBEE-64FD-4E14-B960-5F242604029B}" presName="line_2" presStyleLbl="parChTrans1D1" presStyleIdx="0" presStyleCnt="1"/>
      <dgm:spPr/>
    </dgm:pt>
    <dgm:pt modelId="{3B1D7F5D-EBAC-4D0B-B4FF-5D9F66B9D444}" type="pres">
      <dgm:prSet presAssocID="{B76DBBEE-64FD-4E14-B960-5F242604029B}" presName="textparent_2" presStyleLbl="node1" presStyleIdx="0" presStyleCnt="0"/>
      <dgm:spPr/>
    </dgm:pt>
    <dgm:pt modelId="{594DA524-39A4-4AEB-AC75-AAE04B44AC8E}" type="pres">
      <dgm:prSet presAssocID="{B76DBBEE-64FD-4E14-B960-5F242604029B}" presName="text_2" presStyleLbl="revTx" presStyleIdx="0" presStyleCnt="1" custScaleX="2000000" custScaleY="188062" custLinFactX="-1319746" custLinFactNeighborX="-1400000" custLinFactNeighborY="24387">
        <dgm:presLayoutVars>
          <dgm:bulletEnabled val="1"/>
        </dgm:presLayoutVars>
      </dgm:prSet>
      <dgm:spPr/>
    </dgm:pt>
  </dgm:ptLst>
  <dgm:cxnLst>
    <dgm:cxn modelId="{18F48210-FC64-4237-AFB9-5E863DB31C95}" type="presOf" srcId="{A9C84D9D-148D-4BA8-8024-332426AE95F3}" destId="{B238723F-06DD-4D99-891F-4DCAFFE29D88}" srcOrd="0" destOrd="0" presId="urn:microsoft.com/office/officeart/2008/layout/CircularPictureCallout"/>
    <dgm:cxn modelId="{E7419F20-81F8-442A-81D6-3948280570BA}" srcId="{A9C84D9D-148D-4BA8-8024-332426AE95F3}" destId="{AA2CDA85-3A7F-4798-A98E-6E9C61E2811F}" srcOrd="0" destOrd="0" parTransId="{ECF5A9AF-12DD-4068-9AC6-121BF1F4DB8C}" sibTransId="{C247E3C1-1880-42E5-90DA-5C4CA8E219EF}"/>
    <dgm:cxn modelId="{316D4842-B1F4-45C9-A0A2-31EE63358415}" srcId="{A9C84D9D-148D-4BA8-8024-332426AE95F3}" destId="{B76DBBEE-64FD-4E14-B960-5F242604029B}" srcOrd="1" destOrd="0" parTransId="{B665191F-C578-4840-AFCD-09FF78DCF221}" sibTransId="{1C4FCE7F-CD6E-4DF8-8F0D-479446055F88}"/>
    <dgm:cxn modelId="{3D29DD4D-269C-49A5-80CB-2688C5C39C47}" type="presOf" srcId="{AA2CDA85-3A7F-4798-A98E-6E9C61E2811F}" destId="{CA601D56-C943-440B-B01A-67E12BBD7B29}" srcOrd="0" destOrd="0" presId="urn:microsoft.com/office/officeart/2008/layout/CircularPictureCallout"/>
    <dgm:cxn modelId="{8434956A-B211-4024-9622-13C8C2222093}" type="presOf" srcId="{1C4FCE7F-CD6E-4DF8-8F0D-479446055F88}" destId="{84F31FCA-6C96-4AE8-97A3-EB76601517F5}" srcOrd="0" destOrd="0" presId="urn:microsoft.com/office/officeart/2008/layout/CircularPictureCallout"/>
    <dgm:cxn modelId="{80D1DF9B-61D6-46D4-AD14-E2C482B569F8}" type="presOf" srcId="{B76DBBEE-64FD-4E14-B960-5F242604029B}" destId="{594DA524-39A4-4AEB-AC75-AAE04B44AC8E}" srcOrd="0" destOrd="0" presId="urn:microsoft.com/office/officeart/2008/layout/CircularPictureCallout"/>
    <dgm:cxn modelId="{22C42DDE-237F-4769-984F-05FEBB4E6B87}" type="presOf" srcId="{C247E3C1-1880-42E5-90DA-5C4CA8E219EF}" destId="{FBBA279D-7F1F-498C-9FB7-83ECEF83ABDD}" srcOrd="0" destOrd="0" presId="urn:microsoft.com/office/officeart/2008/layout/CircularPictureCallout"/>
    <dgm:cxn modelId="{03EE6BF3-319C-4B30-8F79-1265FD67F786}" type="presParOf" srcId="{B238723F-06DD-4D99-891F-4DCAFFE29D88}" destId="{40AB4DDC-5325-41B4-88B9-87559E4887B0}" srcOrd="0" destOrd="0" presId="urn:microsoft.com/office/officeart/2008/layout/CircularPictureCallout"/>
    <dgm:cxn modelId="{E1876D3A-0855-4FA2-9BFA-115CA7D52FB2}" type="presParOf" srcId="{40AB4DDC-5325-41B4-88B9-87559E4887B0}" destId="{AE613096-25B1-4166-A350-E3385B0CDA88}" srcOrd="0" destOrd="0" presId="urn:microsoft.com/office/officeart/2008/layout/CircularPictureCallout"/>
    <dgm:cxn modelId="{116A1938-8293-4BDF-A53A-0334E85A306F}" type="presParOf" srcId="{AE613096-25B1-4166-A350-E3385B0CDA88}" destId="{FBBA279D-7F1F-498C-9FB7-83ECEF83ABDD}" srcOrd="0" destOrd="0" presId="urn:microsoft.com/office/officeart/2008/layout/CircularPictureCallout"/>
    <dgm:cxn modelId="{26DE87DD-A4A4-44A1-8F23-64367DB3A72F}" type="presParOf" srcId="{40AB4DDC-5325-41B4-88B9-87559E4887B0}" destId="{CA601D56-C943-440B-B01A-67E12BBD7B29}" srcOrd="1" destOrd="0" presId="urn:microsoft.com/office/officeart/2008/layout/CircularPictureCallout"/>
    <dgm:cxn modelId="{F497D819-FEED-474B-88CA-C16EC83B58A1}" type="presParOf" srcId="{40AB4DDC-5325-41B4-88B9-87559E4887B0}" destId="{07F52A55-4D20-4157-B68E-2E327682A830}" srcOrd="2" destOrd="0" presId="urn:microsoft.com/office/officeart/2008/layout/CircularPictureCallout"/>
    <dgm:cxn modelId="{445464A8-7594-4F3A-972F-206C72A18F41}" type="presParOf" srcId="{07F52A55-4D20-4157-B68E-2E327682A830}" destId="{84F31FCA-6C96-4AE8-97A3-EB76601517F5}" srcOrd="0" destOrd="0" presId="urn:microsoft.com/office/officeart/2008/layout/CircularPictureCallout"/>
    <dgm:cxn modelId="{EC7EB480-8A64-4F41-9167-26F5FF6FC4A2}" type="presParOf" srcId="{40AB4DDC-5325-41B4-88B9-87559E4887B0}" destId="{BAF939AC-DFD0-464C-8311-3F4A00633141}" srcOrd="3" destOrd="0" presId="urn:microsoft.com/office/officeart/2008/layout/CircularPictureCallout"/>
    <dgm:cxn modelId="{AC2F63C1-F38C-4A5D-AADE-C4D76E99CE44}" type="presParOf" srcId="{40AB4DDC-5325-41B4-88B9-87559E4887B0}" destId="{3B1D7F5D-EBAC-4D0B-B4FF-5D9F66B9D444}" srcOrd="4" destOrd="0" presId="urn:microsoft.com/office/officeart/2008/layout/CircularPictureCallout"/>
    <dgm:cxn modelId="{4091564D-EF8F-473F-935E-B652BF00D643}" type="presParOf" srcId="{3B1D7F5D-EBAC-4D0B-B4FF-5D9F66B9D444}" destId="{594DA524-39A4-4AEB-AC75-AAE04B44AC8E}" srcOrd="0" destOrd="0" presId="urn:microsoft.com/office/officeart/2008/layout/CircularPictureCallou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B41BE36-54EB-45A0-B7F4-5FB44C751106}" type="doc">
      <dgm:prSet loTypeId="urn:microsoft.com/office/officeart/2005/8/layout/arrow3" loCatId="relationship" qsTypeId="urn:microsoft.com/office/officeart/2005/8/quickstyle/simple5" qsCatId="simple" csTypeId="urn:microsoft.com/office/officeart/2005/8/colors/colorful1#2" csCatId="colorful" phldr="1"/>
      <dgm:spPr/>
      <dgm:t>
        <a:bodyPr/>
        <a:lstStyle/>
        <a:p>
          <a:endParaRPr lang="en-US"/>
        </a:p>
      </dgm:t>
    </dgm:pt>
    <dgm:pt modelId="{4C735BE6-0CBB-490D-B85B-121FDBB449ED}">
      <dgm:prSet phldrT="[Text]"/>
      <dgm:spPr/>
      <dgm:t>
        <a:bodyPr/>
        <a:lstStyle/>
        <a:p>
          <a:r>
            <a:rPr lang="en-US" dirty="0"/>
            <a:t>Organic N and P release</a:t>
          </a:r>
        </a:p>
      </dgm:t>
    </dgm:pt>
    <dgm:pt modelId="{67C32EB7-6E71-4B58-95E7-882BC1EADD52}" type="parTrans" cxnId="{0699F70D-FE7A-484B-BA08-D7F1BA4EF71C}">
      <dgm:prSet/>
      <dgm:spPr/>
      <dgm:t>
        <a:bodyPr/>
        <a:lstStyle/>
        <a:p>
          <a:endParaRPr lang="en-US"/>
        </a:p>
      </dgm:t>
    </dgm:pt>
    <dgm:pt modelId="{71035487-2D0D-43C9-B762-7D0B7E19F67A}" type="sibTrans" cxnId="{0699F70D-FE7A-484B-BA08-D7F1BA4EF71C}">
      <dgm:prSet/>
      <dgm:spPr/>
      <dgm:t>
        <a:bodyPr/>
        <a:lstStyle/>
        <a:p>
          <a:endParaRPr lang="en-US"/>
        </a:p>
      </dgm:t>
    </dgm:pt>
    <dgm:pt modelId="{1CAD68E9-EBA0-4D7E-91BB-238827F769F4}">
      <dgm:prSet phldrT="[Text]"/>
      <dgm:spPr/>
      <dgm:t>
        <a:bodyPr/>
        <a:lstStyle/>
        <a:p>
          <a:r>
            <a:rPr lang="en-US" dirty="0"/>
            <a:t>Organic C:N</a:t>
          </a:r>
        </a:p>
      </dgm:t>
    </dgm:pt>
    <dgm:pt modelId="{8DF5E528-DF0B-49C4-AA18-A803988A820E}" type="parTrans" cxnId="{AC761C48-1747-4187-8AB3-361C304F568B}">
      <dgm:prSet/>
      <dgm:spPr/>
      <dgm:t>
        <a:bodyPr/>
        <a:lstStyle/>
        <a:p>
          <a:endParaRPr lang="en-US"/>
        </a:p>
      </dgm:t>
    </dgm:pt>
    <dgm:pt modelId="{12723516-E9F3-4DFD-8B95-5E36DD4C2181}" type="sibTrans" cxnId="{AC761C48-1747-4187-8AB3-361C304F568B}">
      <dgm:prSet/>
      <dgm:spPr/>
      <dgm:t>
        <a:bodyPr/>
        <a:lstStyle/>
        <a:p>
          <a:endParaRPr lang="en-US"/>
        </a:p>
      </dgm:t>
    </dgm:pt>
    <dgm:pt modelId="{4EB7DDF5-26F9-464C-9A7A-11D21DEBE13C}" type="pres">
      <dgm:prSet presAssocID="{FB41BE36-54EB-45A0-B7F4-5FB44C751106}" presName="compositeShape" presStyleCnt="0">
        <dgm:presLayoutVars>
          <dgm:chMax val="2"/>
          <dgm:dir/>
          <dgm:resizeHandles val="exact"/>
        </dgm:presLayoutVars>
      </dgm:prSet>
      <dgm:spPr/>
    </dgm:pt>
    <dgm:pt modelId="{4837D5D2-037F-45F3-BB0E-AC04B2BF8340}" type="pres">
      <dgm:prSet presAssocID="{FB41BE36-54EB-45A0-B7F4-5FB44C751106}" presName="divider" presStyleLbl="fgShp" presStyleIdx="0" presStyleCnt="1"/>
      <dgm:spPr/>
    </dgm:pt>
    <dgm:pt modelId="{A667E1A4-582A-400A-A2C1-F3AB66D93EA5}" type="pres">
      <dgm:prSet presAssocID="{4C735BE6-0CBB-490D-B85B-121FDBB449ED}" presName="downArrow" presStyleLbl="node1" presStyleIdx="0" presStyleCnt="2"/>
      <dgm:spPr/>
    </dgm:pt>
    <dgm:pt modelId="{7128287C-6B0B-465F-840A-06103D75A7C7}" type="pres">
      <dgm:prSet presAssocID="{4C735BE6-0CBB-490D-B85B-121FDBB449ED}" presName="downArrowText" presStyleLbl="revTx" presStyleIdx="0" presStyleCnt="2">
        <dgm:presLayoutVars>
          <dgm:bulletEnabled val="1"/>
        </dgm:presLayoutVars>
      </dgm:prSet>
      <dgm:spPr/>
    </dgm:pt>
    <dgm:pt modelId="{F4952718-5890-4E0F-B6D6-F107F355086C}" type="pres">
      <dgm:prSet presAssocID="{1CAD68E9-EBA0-4D7E-91BB-238827F769F4}" presName="upArrow" presStyleLbl="node1" presStyleIdx="1" presStyleCnt="2" custLinFactNeighborX="-1667" custLinFactNeighborY="1563"/>
      <dgm:spPr>
        <a:solidFill>
          <a:srgbClr val="00B050"/>
        </a:solidFill>
      </dgm:spPr>
    </dgm:pt>
    <dgm:pt modelId="{AD064888-6BB9-44F2-BE72-F86F56FDECAF}" type="pres">
      <dgm:prSet presAssocID="{1CAD68E9-EBA0-4D7E-91BB-238827F769F4}" presName="upArrowText" presStyleLbl="revTx" presStyleIdx="1" presStyleCnt="2">
        <dgm:presLayoutVars>
          <dgm:bulletEnabled val="1"/>
        </dgm:presLayoutVars>
      </dgm:prSet>
      <dgm:spPr/>
    </dgm:pt>
  </dgm:ptLst>
  <dgm:cxnLst>
    <dgm:cxn modelId="{0699F70D-FE7A-484B-BA08-D7F1BA4EF71C}" srcId="{FB41BE36-54EB-45A0-B7F4-5FB44C751106}" destId="{4C735BE6-0CBB-490D-B85B-121FDBB449ED}" srcOrd="0" destOrd="0" parTransId="{67C32EB7-6E71-4B58-95E7-882BC1EADD52}" sibTransId="{71035487-2D0D-43C9-B762-7D0B7E19F67A}"/>
    <dgm:cxn modelId="{0D818D39-B801-4960-BC8F-1D00BF80E3DB}" type="presOf" srcId="{1CAD68E9-EBA0-4D7E-91BB-238827F769F4}" destId="{AD064888-6BB9-44F2-BE72-F86F56FDECAF}" srcOrd="0" destOrd="0" presId="urn:microsoft.com/office/officeart/2005/8/layout/arrow3"/>
    <dgm:cxn modelId="{AC761C48-1747-4187-8AB3-361C304F568B}" srcId="{FB41BE36-54EB-45A0-B7F4-5FB44C751106}" destId="{1CAD68E9-EBA0-4D7E-91BB-238827F769F4}" srcOrd="1" destOrd="0" parTransId="{8DF5E528-DF0B-49C4-AA18-A803988A820E}" sibTransId="{12723516-E9F3-4DFD-8B95-5E36DD4C2181}"/>
    <dgm:cxn modelId="{F9CBA671-E70F-4DA7-8F06-1BDB4AB74F1D}" type="presOf" srcId="{FB41BE36-54EB-45A0-B7F4-5FB44C751106}" destId="{4EB7DDF5-26F9-464C-9A7A-11D21DEBE13C}" srcOrd="0" destOrd="0" presId="urn:microsoft.com/office/officeart/2005/8/layout/arrow3"/>
    <dgm:cxn modelId="{7BEA087E-6011-41F9-B47F-DE43684222B6}" type="presOf" srcId="{4C735BE6-0CBB-490D-B85B-121FDBB449ED}" destId="{7128287C-6B0B-465F-840A-06103D75A7C7}" srcOrd="0" destOrd="0" presId="urn:microsoft.com/office/officeart/2005/8/layout/arrow3"/>
    <dgm:cxn modelId="{BFD278CA-B3E3-4869-ADDC-6E40AB2E6CB8}" type="presParOf" srcId="{4EB7DDF5-26F9-464C-9A7A-11D21DEBE13C}" destId="{4837D5D2-037F-45F3-BB0E-AC04B2BF8340}" srcOrd="0" destOrd="0" presId="urn:microsoft.com/office/officeart/2005/8/layout/arrow3"/>
    <dgm:cxn modelId="{E10E4263-EC76-4973-BFCC-AD40D4980B27}" type="presParOf" srcId="{4EB7DDF5-26F9-464C-9A7A-11D21DEBE13C}" destId="{A667E1A4-582A-400A-A2C1-F3AB66D93EA5}" srcOrd="1" destOrd="0" presId="urn:microsoft.com/office/officeart/2005/8/layout/arrow3"/>
    <dgm:cxn modelId="{050E9CEE-B85C-4F0C-825E-08E21A149B1C}" type="presParOf" srcId="{4EB7DDF5-26F9-464C-9A7A-11D21DEBE13C}" destId="{7128287C-6B0B-465F-840A-06103D75A7C7}" srcOrd="2" destOrd="0" presId="urn:microsoft.com/office/officeart/2005/8/layout/arrow3"/>
    <dgm:cxn modelId="{366FCF69-CD1E-47FF-A132-D6DB5F0A01D9}" type="presParOf" srcId="{4EB7DDF5-26F9-464C-9A7A-11D21DEBE13C}" destId="{F4952718-5890-4E0F-B6D6-F107F355086C}" srcOrd="3" destOrd="0" presId="urn:microsoft.com/office/officeart/2005/8/layout/arrow3"/>
    <dgm:cxn modelId="{C3EF4632-6AF7-44D0-91DD-3682BF9704F6}" type="presParOf" srcId="{4EB7DDF5-26F9-464C-9A7A-11D21DEBE13C}" destId="{AD064888-6BB9-44F2-BE72-F86F56FDECAF}" srcOrd="4" destOrd="0" presId="urn:microsoft.com/office/officeart/2005/8/layout/arrow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6A651D5-7A5D-420C-81DC-EECD32E539C3}" type="doc">
      <dgm:prSet loTypeId="urn:microsoft.com/office/officeart/2018/2/layout/IconVerticalSolidList" loCatId="icon" qsTypeId="urn:microsoft.com/office/officeart/2005/8/quickstyle/simple4" qsCatId="simple" csTypeId="urn:microsoft.com/office/officeart/2018/5/colors/Iconchunking_neutralbg_colorful1" csCatId="colorful" phldr="1"/>
      <dgm:spPr/>
      <dgm:t>
        <a:bodyPr/>
        <a:lstStyle/>
        <a:p>
          <a:endParaRPr lang="en-US"/>
        </a:p>
      </dgm:t>
    </dgm:pt>
    <dgm:pt modelId="{5ADDA3D4-9E0D-42B7-91C3-A77C4B93E347}">
      <dgm:prSet/>
      <dgm:spPr/>
      <dgm:t>
        <a:bodyPr/>
        <a:lstStyle/>
        <a:p>
          <a:r>
            <a:rPr lang="en-US" b="1"/>
            <a:t>Comparing two different systems</a:t>
          </a:r>
          <a:endParaRPr lang="en-US"/>
        </a:p>
      </dgm:t>
    </dgm:pt>
    <dgm:pt modelId="{8A09D9E2-161F-4DBA-BD6A-609E96BE4735}" type="parTrans" cxnId="{A1238AC6-E668-41AE-B776-437FF23FD985}">
      <dgm:prSet/>
      <dgm:spPr/>
      <dgm:t>
        <a:bodyPr/>
        <a:lstStyle/>
        <a:p>
          <a:endParaRPr lang="en-US"/>
        </a:p>
      </dgm:t>
    </dgm:pt>
    <dgm:pt modelId="{AA806332-758E-4AAB-87B8-372F216E1D00}" type="sibTrans" cxnId="{A1238AC6-E668-41AE-B776-437FF23FD985}">
      <dgm:prSet/>
      <dgm:spPr/>
      <dgm:t>
        <a:bodyPr/>
        <a:lstStyle/>
        <a:p>
          <a:endParaRPr lang="en-US"/>
        </a:p>
      </dgm:t>
    </dgm:pt>
    <dgm:pt modelId="{4BB4C206-2CFA-469A-98A8-DEEFD421662D}">
      <dgm:prSet/>
      <dgm:spPr/>
      <dgm:t>
        <a:bodyPr/>
        <a:lstStyle/>
        <a:p>
          <a:r>
            <a:rPr lang="en-US" b="1"/>
            <a:t>Tracking change over time</a:t>
          </a:r>
          <a:endParaRPr lang="en-US"/>
        </a:p>
      </dgm:t>
    </dgm:pt>
    <dgm:pt modelId="{64AAE58A-9B65-498D-AF3C-9B3FA9DE10E8}" type="parTrans" cxnId="{BCFEE83B-0EDE-44C3-97AC-7FA3FE3002B6}">
      <dgm:prSet/>
      <dgm:spPr/>
      <dgm:t>
        <a:bodyPr/>
        <a:lstStyle/>
        <a:p>
          <a:endParaRPr lang="en-US"/>
        </a:p>
      </dgm:t>
    </dgm:pt>
    <dgm:pt modelId="{A04F8003-A90A-4874-86AF-36D7DBEB6F6D}" type="sibTrans" cxnId="{BCFEE83B-0EDE-44C3-97AC-7FA3FE3002B6}">
      <dgm:prSet/>
      <dgm:spPr/>
      <dgm:t>
        <a:bodyPr/>
        <a:lstStyle/>
        <a:p>
          <a:endParaRPr lang="en-US"/>
        </a:p>
      </dgm:t>
    </dgm:pt>
    <dgm:pt modelId="{F3EDA1E1-6A87-4DD5-8FCD-0679146B33C4}">
      <dgm:prSet/>
      <dgm:spPr/>
      <dgm:t>
        <a:bodyPr/>
        <a:lstStyle/>
        <a:p>
          <a:r>
            <a:rPr lang="en-US" b="1"/>
            <a:t>Troubleshooting problems</a:t>
          </a:r>
          <a:endParaRPr lang="en-US"/>
        </a:p>
      </dgm:t>
    </dgm:pt>
    <dgm:pt modelId="{ED1FA252-35B6-488B-B136-BD0CBC0194CA}" type="parTrans" cxnId="{A4EF1079-5C9B-45B6-B7C5-C7915C54DF85}">
      <dgm:prSet/>
      <dgm:spPr/>
      <dgm:t>
        <a:bodyPr/>
        <a:lstStyle/>
        <a:p>
          <a:endParaRPr lang="en-US"/>
        </a:p>
      </dgm:t>
    </dgm:pt>
    <dgm:pt modelId="{A2D97BDC-D330-470B-AA30-BA029D348EF7}" type="sibTrans" cxnId="{A4EF1079-5C9B-45B6-B7C5-C7915C54DF85}">
      <dgm:prSet/>
      <dgm:spPr/>
      <dgm:t>
        <a:bodyPr/>
        <a:lstStyle/>
        <a:p>
          <a:endParaRPr lang="en-US"/>
        </a:p>
      </dgm:t>
    </dgm:pt>
    <dgm:pt modelId="{11A0F15F-4B37-4F9B-B55E-B325C5453278}">
      <dgm:prSet/>
      <dgm:spPr/>
      <dgm:t>
        <a:bodyPr/>
        <a:lstStyle/>
        <a:p>
          <a:r>
            <a:rPr lang="en-US" b="1" dirty="0"/>
            <a:t>Spring and/or Fall when soil temps &gt;50</a:t>
          </a:r>
          <a:r>
            <a:rPr lang="en-US" b="1" baseline="30000" dirty="0"/>
            <a:t>o</a:t>
          </a:r>
          <a:endParaRPr lang="en-US" dirty="0"/>
        </a:p>
      </dgm:t>
    </dgm:pt>
    <dgm:pt modelId="{AEC47674-5F07-4A11-80B3-2E6038E8BFBB}" type="parTrans" cxnId="{203A1AB1-0290-4A0F-8324-D755D9189AF8}">
      <dgm:prSet/>
      <dgm:spPr/>
      <dgm:t>
        <a:bodyPr/>
        <a:lstStyle/>
        <a:p>
          <a:endParaRPr lang="en-US"/>
        </a:p>
      </dgm:t>
    </dgm:pt>
    <dgm:pt modelId="{A2648225-B4A9-483A-8457-19B2A14F4E64}" type="sibTrans" cxnId="{203A1AB1-0290-4A0F-8324-D755D9189AF8}">
      <dgm:prSet/>
      <dgm:spPr/>
      <dgm:t>
        <a:bodyPr/>
        <a:lstStyle/>
        <a:p>
          <a:endParaRPr lang="en-US"/>
        </a:p>
      </dgm:t>
    </dgm:pt>
    <dgm:pt modelId="{7D911C0E-68D5-44E0-B99E-9FA6A9AC810D}" type="pres">
      <dgm:prSet presAssocID="{A6A651D5-7A5D-420C-81DC-EECD32E539C3}" presName="root" presStyleCnt="0">
        <dgm:presLayoutVars>
          <dgm:dir/>
          <dgm:resizeHandles val="exact"/>
        </dgm:presLayoutVars>
      </dgm:prSet>
      <dgm:spPr/>
    </dgm:pt>
    <dgm:pt modelId="{7FD48DC1-9501-4AE5-8113-2F057B2E1B78}" type="pres">
      <dgm:prSet presAssocID="{5ADDA3D4-9E0D-42B7-91C3-A77C4B93E347}" presName="compNode" presStyleCnt="0"/>
      <dgm:spPr/>
    </dgm:pt>
    <dgm:pt modelId="{1E93904D-F53F-4D43-8949-83BEAAB775E5}" type="pres">
      <dgm:prSet presAssocID="{5ADDA3D4-9E0D-42B7-91C3-A77C4B93E347}" presName="bgRect" presStyleLbl="bgShp" presStyleIdx="0" presStyleCnt="4"/>
      <dgm:spPr/>
    </dgm:pt>
    <dgm:pt modelId="{449EFFC3-966B-40BA-AA86-2DFFB7CD5D66}" type="pres">
      <dgm:prSet presAssocID="{5ADDA3D4-9E0D-42B7-91C3-A77C4B93E347}" presName="iconRect" presStyleLbl="node1" presStyleIdx="0" presStyleCnt="4"/>
      <dgm:spPr>
        <a:blipFill>
          <a:blip xmlns:r="http://schemas.openxmlformats.org/officeDocument/2006/relationships" r:embed="rId1"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eckmark"/>
        </a:ext>
      </dgm:extLst>
    </dgm:pt>
    <dgm:pt modelId="{28F502CC-B778-40DD-AADB-88F1AF4C11CD}" type="pres">
      <dgm:prSet presAssocID="{5ADDA3D4-9E0D-42B7-91C3-A77C4B93E347}" presName="spaceRect" presStyleCnt="0"/>
      <dgm:spPr/>
    </dgm:pt>
    <dgm:pt modelId="{928FA2A9-868A-48FA-A157-2F8098CAF13D}" type="pres">
      <dgm:prSet presAssocID="{5ADDA3D4-9E0D-42B7-91C3-A77C4B93E347}" presName="parTx" presStyleLbl="revTx" presStyleIdx="0" presStyleCnt="4">
        <dgm:presLayoutVars>
          <dgm:chMax val="0"/>
          <dgm:chPref val="0"/>
        </dgm:presLayoutVars>
      </dgm:prSet>
      <dgm:spPr/>
    </dgm:pt>
    <dgm:pt modelId="{9A91F33C-D3A3-40E5-98C0-5F3893FCBE38}" type="pres">
      <dgm:prSet presAssocID="{AA806332-758E-4AAB-87B8-372F216E1D00}" presName="sibTrans" presStyleCnt="0"/>
      <dgm:spPr/>
    </dgm:pt>
    <dgm:pt modelId="{CDDCAEC1-C31C-4DF8-B793-24BDE09B9396}" type="pres">
      <dgm:prSet presAssocID="{4BB4C206-2CFA-469A-98A8-DEEFD421662D}" presName="compNode" presStyleCnt="0"/>
      <dgm:spPr/>
    </dgm:pt>
    <dgm:pt modelId="{793F5039-EAD7-4122-AEE1-3F45171EE068}" type="pres">
      <dgm:prSet presAssocID="{4BB4C206-2CFA-469A-98A8-DEEFD421662D}" presName="bgRect" presStyleLbl="bgShp" presStyleIdx="1" presStyleCnt="4"/>
      <dgm:spPr/>
    </dgm:pt>
    <dgm:pt modelId="{3B4EA5E3-3286-4316-A584-8FD1E1DA6576}" type="pres">
      <dgm:prSet presAssocID="{4BB4C206-2CFA-469A-98A8-DEEFD421662D}" presName="iconRect" presStyleLbl="node1" presStyleIdx="1" presStyleCnt="4"/>
      <dgm:spPr>
        <a:blipFill>
          <a:blip xmlns:r="http://schemas.openxmlformats.org/officeDocument/2006/relationships"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Transfer"/>
        </a:ext>
      </dgm:extLst>
    </dgm:pt>
    <dgm:pt modelId="{894A68CA-7A8B-4258-B008-D656FDE0C7DC}" type="pres">
      <dgm:prSet presAssocID="{4BB4C206-2CFA-469A-98A8-DEEFD421662D}" presName="spaceRect" presStyleCnt="0"/>
      <dgm:spPr/>
    </dgm:pt>
    <dgm:pt modelId="{771B21F1-23AD-4284-A0D5-73B0E167706C}" type="pres">
      <dgm:prSet presAssocID="{4BB4C206-2CFA-469A-98A8-DEEFD421662D}" presName="parTx" presStyleLbl="revTx" presStyleIdx="1" presStyleCnt="4">
        <dgm:presLayoutVars>
          <dgm:chMax val="0"/>
          <dgm:chPref val="0"/>
        </dgm:presLayoutVars>
      </dgm:prSet>
      <dgm:spPr/>
    </dgm:pt>
    <dgm:pt modelId="{D6085B4D-D9CB-4E7B-9F28-7EDDF6547ABF}" type="pres">
      <dgm:prSet presAssocID="{A04F8003-A90A-4874-86AF-36D7DBEB6F6D}" presName="sibTrans" presStyleCnt="0"/>
      <dgm:spPr/>
    </dgm:pt>
    <dgm:pt modelId="{95122519-BE2F-4E7C-9CD2-55977BF17884}" type="pres">
      <dgm:prSet presAssocID="{F3EDA1E1-6A87-4DD5-8FCD-0679146B33C4}" presName="compNode" presStyleCnt="0"/>
      <dgm:spPr/>
    </dgm:pt>
    <dgm:pt modelId="{46B945A7-2FDD-4495-9900-44368AEC2ED6}" type="pres">
      <dgm:prSet presAssocID="{F3EDA1E1-6A87-4DD5-8FCD-0679146B33C4}" presName="bgRect" presStyleLbl="bgShp" presStyleIdx="2" presStyleCnt="4"/>
      <dgm:spPr/>
    </dgm:pt>
    <dgm:pt modelId="{0495FB2F-42B1-42F1-A440-B053BA490ECC}" type="pres">
      <dgm:prSet presAssocID="{F3EDA1E1-6A87-4DD5-8FCD-0679146B33C4}" presName="iconRect" presStyleLbl="node1" presStyleIdx="2" presStyleCnt="4"/>
      <dgm:spPr>
        <a:blipFill>
          <a:blip xmlns:r="http://schemas.openxmlformats.org/officeDocument/2006/relationships"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Warning"/>
        </a:ext>
      </dgm:extLst>
    </dgm:pt>
    <dgm:pt modelId="{262FC60B-3591-4937-B97E-6388658AF2FD}" type="pres">
      <dgm:prSet presAssocID="{F3EDA1E1-6A87-4DD5-8FCD-0679146B33C4}" presName="spaceRect" presStyleCnt="0"/>
      <dgm:spPr/>
    </dgm:pt>
    <dgm:pt modelId="{439B8EA4-FF8D-4DD9-B7A6-DE08074A6D31}" type="pres">
      <dgm:prSet presAssocID="{F3EDA1E1-6A87-4DD5-8FCD-0679146B33C4}" presName="parTx" presStyleLbl="revTx" presStyleIdx="2" presStyleCnt="4">
        <dgm:presLayoutVars>
          <dgm:chMax val="0"/>
          <dgm:chPref val="0"/>
        </dgm:presLayoutVars>
      </dgm:prSet>
      <dgm:spPr/>
    </dgm:pt>
    <dgm:pt modelId="{EDC39B1E-8F44-4C9B-9C01-AB7E1FDF9713}" type="pres">
      <dgm:prSet presAssocID="{A2D97BDC-D330-470B-AA30-BA029D348EF7}" presName="sibTrans" presStyleCnt="0"/>
      <dgm:spPr/>
    </dgm:pt>
    <dgm:pt modelId="{D7423724-1523-489F-AA36-98CB7D3D282A}" type="pres">
      <dgm:prSet presAssocID="{11A0F15F-4B37-4F9B-B55E-B325C5453278}" presName="compNode" presStyleCnt="0"/>
      <dgm:spPr/>
    </dgm:pt>
    <dgm:pt modelId="{1E31D11A-CE06-4E50-BD8C-91BD8E68B158}" type="pres">
      <dgm:prSet presAssocID="{11A0F15F-4B37-4F9B-B55E-B325C5453278}" presName="bgRect" presStyleLbl="bgShp" presStyleIdx="3" presStyleCnt="4"/>
      <dgm:spPr/>
    </dgm:pt>
    <dgm:pt modelId="{65D1718E-8163-4632-9D07-58D50FF8DB1B}" type="pres">
      <dgm:prSet presAssocID="{11A0F15F-4B37-4F9B-B55E-B325C5453278}" presName="iconRect" presStyleLbl="node1" presStyleIdx="3" presStyleCnt="4"/>
      <dgm:spPr>
        <a:blipFill>
          <a:blip xmlns:r="http://schemas.openxmlformats.org/officeDocument/2006/relationships"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Plant"/>
        </a:ext>
      </dgm:extLst>
    </dgm:pt>
    <dgm:pt modelId="{7DF6381D-9ED9-4CD6-9D2E-BD7DD2F0091C}" type="pres">
      <dgm:prSet presAssocID="{11A0F15F-4B37-4F9B-B55E-B325C5453278}" presName="spaceRect" presStyleCnt="0"/>
      <dgm:spPr/>
    </dgm:pt>
    <dgm:pt modelId="{8FD4407E-44A2-4DDF-8E61-88E214355E41}" type="pres">
      <dgm:prSet presAssocID="{11A0F15F-4B37-4F9B-B55E-B325C5453278}" presName="parTx" presStyleLbl="revTx" presStyleIdx="3" presStyleCnt="4">
        <dgm:presLayoutVars>
          <dgm:chMax val="0"/>
          <dgm:chPref val="0"/>
        </dgm:presLayoutVars>
      </dgm:prSet>
      <dgm:spPr/>
    </dgm:pt>
  </dgm:ptLst>
  <dgm:cxnLst>
    <dgm:cxn modelId="{830E7119-210B-400C-9ADF-A3DAD38203A3}" type="presOf" srcId="{5ADDA3D4-9E0D-42B7-91C3-A77C4B93E347}" destId="{928FA2A9-868A-48FA-A157-2F8098CAF13D}" srcOrd="0" destOrd="0" presId="urn:microsoft.com/office/officeart/2018/2/layout/IconVerticalSolidList"/>
    <dgm:cxn modelId="{BCFEE83B-0EDE-44C3-97AC-7FA3FE3002B6}" srcId="{A6A651D5-7A5D-420C-81DC-EECD32E539C3}" destId="{4BB4C206-2CFA-469A-98A8-DEEFD421662D}" srcOrd="1" destOrd="0" parTransId="{64AAE58A-9B65-498D-AF3C-9B3FA9DE10E8}" sibTransId="{A04F8003-A90A-4874-86AF-36D7DBEB6F6D}"/>
    <dgm:cxn modelId="{23028640-D296-4B86-A72F-46874ACE97F6}" type="presOf" srcId="{F3EDA1E1-6A87-4DD5-8FCD-0679146B33C4}" destId="{439B8EA4-FF8D-4DD9-B7A6-DE08074A6D31}" srcOrd="0" destOrd="0" presId="urn:microsoft.com/office/officeart/2018/2/layout/IconVerticalSolidList"/>
    <dgm:cxn modelId="{CBF3386F-E23E-49F1-BC6A-845A7E4E251E}" type="presOf" srcId="{4BB4C206-2CFA-469A-98A8-DEEFD421662D}" destId="{771B21F1-23AD-4284-A0D5-73B0E167706C}" srcOrd="0" destOrd="0" presId="urn:microsoft.com/office/officeart/2018/2/layout/IconVerticalSolidList"/>
    <dgm:cxn modelId="{A4EF1079-5C9B-45B6-B7C5-C7915C54DF85}" srcId="{A6A651D5-7A5D-420C-81DC-EECD32E539C3}" destId="{F3EDA1E1-6A87-4DD5-8FCD-0679146B33C4}" srcOrd="2" destOrd="0" parTransId="{ED1FA252-35B6-488B-B136-BD0CBC0194CA}" sibTransId="{A2D97BDC-D330-470B-AA30-BA029D348EF7}"/>
    <dgm:cxn modelId="{203A1AB1-0290-4A0F-8324-D755D9189AF8}" srcId="{A6A651D5-7A5D-420C-81DC-EECD32E539C3}" destId="{11A0F15F-4B37-4F9B-B55E-B325C5453278}" srcOrd="3" destOrd="0" parTransId="{AEC47674-5F07-4A11-80B3-2E6038E8BFBB}" sibTransId="{A2648225-B4A9-483A-8457-19B2A14F4E64}"/>
    <dgm:cxn modelId="{A1238AC6-E668-41AE-B776-437FF23FD985}" srcId="{A6A651D5-7A5D-420C-81DC-EECD32E539C3}" destId="{5ADDA3D4-9E0D-42B7-91C3-A77C4B93E347}" srcOrd="0" destOrd="0" parTransId="{8A09D9E2-161F-4DBA-BD6A-609E96BE4735}" sibTransId="{AA806332-758E-4AAB-87B8-372F216E1D00}"/>
    <dgm:cxn modelId="{853350CA-F91B-493B-B9C4-C1A5CC7448B4}" type="presOf" srcId="{11A0F15F-4B37-4F9B-B55E-B325C5453278}" destId="{8FD4407E-44A2-4DDF-8E61-88E214355E41}" srcOrd="0" destOrd="0" presId="urn:microsoft.com/office/officeart/2018/2/layout/IconVerticalSolidList"/>
    <dgm:cxn modelId="{135128EE-D7CD-47A8-825E-125E92CEBCDD}" type="presOf" srcId="{A6A651D5-7A5D-420C-81DC-EECD32E539C3}" destId="{7D911C0E-68D5-44E0-B99E-9FA6A9AC810D}" srcOrd="0" destOrd="0" presId="urn:microsoft.com/office/officeart/2018/2/layout/IconVerticalSolidList"/>
    <dgm:cxn modelId="{DE9357ED-43CB-4A11-9331-698E1048ECC4}" type="presParOf" srcId="{7D911C0E-68D5-44E0-B99E-9FA6A9AC810D}" destId="{7FD48DC1-9501-4AE5-8113-2F057B2E1B78}" srcOrd="0" destOrd="0" presId="urn:microsoft.com/office/officeart/2018/2/layout/IconVerticalSolidList"/>
    <dgm:cxn modelId="{E96C3EC6-B466-40F4-AE5E-FFAF578F285D}" type="presParOf" srcId="{7FD48DC1-9501-4AE5-8113-2F057B2E1B78}" destId="{1E93904D-F53F-4D43-8949-83BEAAB775E5}" srcOrd="0" destOrd="0" presId="urn:microsoft.com/office/officeart/2018/2/layout/IconVerticalSolidList"/>
    <dgm:cxn modelId="{2A777E9B-71A8-4EF5-8A29-7FA778E2B417}" type="presParOf" srcId="{7FD48DC1-9501-4AE5-8113-2F057B2E1B78}" destId="{449EFFC3-966B-40BA-AA86-2DFFB7CD5D66}" srcOrd="1" destOrd="0" presId="urn:microsoft.com/office/officeart/2018/2/layout/IconVerticalSolidList"/>
    <dgm:cxn modelId="{863D2609-883C-42F7-8B40-D3A1A492E9BF}" type="presParOf" srcId="{7FD48DC1-9501-4AE5-8113-2F057B2E1B78}" destId="{28F502CC-B778-40DD-AADB-88F1AF4C11CD}" srcOrd="2" destOrd="0" presId="urn:microsoft.com/office/officeart/2018/2/layout/IconVerticalSolidList"/>
    <dgm:cxn modelId="{79A0C305-F7B7-4380-A781-E746CF2DAB8E}" type="presParOf" srcId="{7FD48DC1-9501-4AE5-8113-2F057B2E1B78}" destId="{928FA2A9-868A-48FA-A157-2F8098CAF13D}" srcOrd="3" destOrd="0" presId="urn:microsoft.com/office/officeart/2018/2/layout/IconVerticalSolidList"/>
    <dgm:cxn modelId="{8479F29A-0486-4958-91DD-E5AAE815A51A}" type="presParOf" srcId="{7D911C0E-68D5-44E0-B99E-9FA6A9AC810D}" destId="{9A91F33C-D3A3-40E5-98C0-5F3893FCBE38}" srcOrd="1" destOrd="0" presId="urn:microsoft.com/office/officeart/2018/2/layout/IconVerticalSolidList"/>
    <dgm:cxn modelId="{13FD970B-F463-4448-AD35-A73D7F3FE8C7}" type="presParOf" srcId="{7D911C0E-68D5-44E0-B99E-9FA6A9AC810D}" destId="{CDDCAEC1-C31C-4DF8-B793-24BDE09B9396}" srcOrd="2" destOrd="0" presId="urn:microsoft.com/office/officeart/2018/2/layout/IconVerticalSolidList"/>
    <dgm:cxn modelId="{C531426E-EA64-405C-9257-9526E27750B4}" type="presParOf" srcId="{CDDCAEC1-C31C-4DF8-B793-24BDE09B9396}" destId="{793F5039-EAD7-4122-AEE1-3F45171EE068}" srcOrd="0" destOrd="0" presId="urn:microsoft.com/office/officeart/2018/2/layout/IconVerticalSolidList"/>
    <dgm:cxn modelId="{97C44A8A-8B09-40E1-AF10-1C9CCF0AA672}" type="presParOf" srcId="{CDDCAEC1-C31C-4DF8-B793-24BDE09B9396}" destId="{3B4EA5E3-3286-4316-A584-8FD1E1DA6576}" srcOrd="1" destOrd="0" presId="urn:microsoft.com/office/officeart/2018/2/layout/IconVerticalSolidList"/>
    <dgm:cxn modelId="{6E7481A0-DC36-47C9-BBA1-D3B68FF8049E}" type="presParOf" srcId="{CDDCAEC1-C31C-4DF8-B793-24BDE09B9396}" destId="{894A68CA-7A8B-4258-B008-D656FDE0C7DC}" srcOrd="2" destOrd="0" presId="urn:microsoft.com/office/officeart/2018/2/layout/IconVerticalSolidList"/>
    <dgm:cxn modelId="{97A3F0BA-C440-4397-B4FE-6CDF12D65F31}" type="presParOf" srcId="{CDDCAEC1-C31C-4DF8-B793-24BDE09B9396}" destId="{771B21F1-23AD-4284-A0D5-73B0E167706C}" srcOrd="3" destOrd="0" presId="urn:microsoft.com/office/officeart/2018/2/layout/IconVerticalSolidList"/>
    <dgm:cxn modelId="{A882963C-06FD-4BC4-8C81-C38FABE52D7A}" type="presParOf" srcId="{7D911C0E-68D5-44E0-B99E-9FA6A9AC810D}" destId="{D6085B4D-D9CB-4E7B-9F28-7EDDF6547ABF}" srcOrd="3" destOrd="0" presId="urn:microsoft.com/office/officeart/2018/2/layout/IconVerticalSolidList"/>
    <dgm:cxn modelId="{7100D038-B664-4816-8607-80321281A2E7}" type="presParOf" srcId="{7D911C0E-68D5-44E0-B99E-9FA6A9AC810D}" destId="{95122519-BE2F-4E7C-9CD2-55977BF17884}" srcOrd="4" destOrd="0" presId="urn:microsoft.com/office/officeart/2018/2/layout/IconVerticalSolidList"/>
    <dgm:cxn modelId="{6515D27C-91BE-4DD1-8341-37E61BDCC314}" type="presParOf" srcId="{95122519-BE2F-4E7C-9CD2-55977BF17884}" destId="{46B945A7-2FDD-4495-9900-44368AEC2ED6}" srcOrd="0" destOrd="0" presId="urn:microsoft.com/office/officeart/2018/2/layout/IconVerticalSolidList"/>
    <dgm:cxn modelId="{8BF4CF87-139D-4B4E-837A-8CF8140EBEB4}" type="presParOf" srcId="{95122519-BE2F-4E7C-9CD2-55977BF17884}" destId="{0495FB2F-42B1-42F1-A440-B053BA490ECC}" srcOrd="1" destOrd="0" presId="urn:microsoft.com/office/officeart/2018/2/layout/IconVerticalSolidList"/>
    <dgm:cxn modelId="{476BDA46-BA6A-4928-AECB-AD5A4314EC9E}" type="presParOf" srcId="{95122519-BE2F-4E7C-9CD2-55977BF17884}" destId="{262FC60B-3591-4937-B97E-6388658AF2FD}" srcOrd="2" destOrd="0" presId="urn:microsoft.com/office/officeart/2018/2/layout/IconVerticalSolidList"/>
    <dgm:cxn modelId="{40D2A2EF-EC82-49B0-935E-F94F0C96C838}" type="presParOf" srcId="{95122519-BE2F-4E7C-9CD2-55977BF17884}" destId="{439B8EA4-FF8D-4DD9-B7A6-DE08074A6D31}" srcOrd="3" destOrd="0" presId="urn:microsoft.com/office/officeart/2018/2/layout/IconVerticalSolidList"/>
    <dgm:cxn modelId="{2F4273DE-F59E-42D1-B73F-2B0C6CD7EFE1}" type="presParOf" srcId="{7D911C0E-68D5-44E0-B99E-9FA6A9AC810D}" destId="{EDC39B1E-8F44-4C9B-9C01-AB7E1FDF9713}" srcOrd="5" destOrd="0" presId="urn:microsoft.com/office/officeart/2018/2/layout/IconVerticalSolidList"/>
    <dgm:cxn modelId="{86B11416-402E-4A71-9BAC-0A5873AC2D25}" type="presParOf" srcId="{7D911C0E-68D5-44E0-B99E-9FA6A9AC810D}" destId="{D7423724-1523-489F-AA36-98CB7D3D282A}" srcOrd="6" destOrd="0" presId="urn:microsoft.com/office/officeart/2018/2/layout/IconVerticalSolidList"/>
    <dgm:cxn modelId="{18C5C22A-DDD5-436C-B802-910C535E5FFF}" type="presParOf" srcId="{D7423724-1523-489F-AA36-98CB7D3D282A}" destId="{1E31D11A-CE06-4E50-BD8C-91BD8E68B158}" srcOrd="0" destOrd="0" presId="urn:microsoft.com/office/officeart/2018/2/layout/IconVerticalSolidList"/>
    <dgm:cxn modelId="{430604DF-8312-42D9-86EF-232CACF664C0}" type="presParOf" srcId="{D7423724-1523-489F-AA36-98CB7D3D282A}" destId="{65D1718E-8163-4632-9D07-58D50FF8DB1B}" srcOrd="1" destOrd="0" presId="urn:microsoft.com/office/officeart/2018/2/layout/IconVerticalSolidList"/>
    <dgm:cxn modelId="{8DE0C585-A128-49CC-A16A-670AAC05CDA2}" type="presParOf" srcId="{D7423724-1523-489F-AA36-98CB7D3D282A}" destId="{7DF6381D-9ED9-4CD6-9D2E-BD7DD2F0091C}" srcOrd="2" destOrd="0" presId="urn:microsoft.com/office/officeart/2018/2/layout/IconVerticalSolidList"/>
    <dgm:cxn modelId="{A412A29F-646A-475E-85FB-D60048641AFE}" type="presParOf" srcId="{D7423724-1523-489F-AA36-98CB7D3D282A}" destId="{8FD4407E-44A2-4DDF-8E61-88E214355E41}"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2C3AB2-8D96-4C11-B9E2-81BDE4B9BCCE}">
      <dsp:nvSpPr>
        <dsp:cNvPr id="0" name=""/>
        <dsp:cNvSpPr/>
      </dsp:nvSpPr>
      <dsp:spPr>
        <a:xfrm>
          <a:off x="6373011" y="2281046"/>
          <a:ext cx="165356" cy="165321"/>
        </a:xfrm>
        <a:prstGeom prst="ellipse">
          <a:avLst/>
        </a:prstGeom>
        <a:gradFill rotWithShape="0">
          <a:gsLst>
            <a:gs pos="0">
              <a:schemeClr val="dk2">
                <a:hueOff val="0"/>
                <a:satOff val="0"/>
                <a:lumOff val="0"/>
                <a:alphaOff val="0"/>
                <a:tint val="100000"/>
                <a:shade val="100000"/>
                <a:satMod val="130000"/>
              </a:schemeClr>
            </a:gs>
            <a:gs pos="100000">
              <a:schemeClr val="dk2">
                <a:hueOff val="0"/>
                <a:satOff val="0"/>
                <a:lumOff val="0"/>
                <a:alphaOff val="0"/>
                <a:tint val="50000"/>
                <a:shade val="100000"/>
                <a:satMod val="350000"/>
              </a:schemeClr>
            </a:gs>
          </a:gsLst>
          <a:lin ang="16200000" scaled="0"/>
        </a:gradFill>
        <a:ln w="9525" cap="flat" cmpd="sng" algn="ctr">
          <a:solidFill>
            <a:schemeClr val="dk2">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C0B5D853-9E80-4F4A-A4BB-E50D44558BB5}">
      <dsp:nvSpPr>
        <dsp:cNvPr id="0" name=""/>
        <dsp:cNvSpPr/>
      </dsp:nvSpPr>
      <dsp:spPr>
        <a:xfrm>
          <a:off x="6069954" y="2281046"/>
          <a:ext cx="165356" cy="165321"/>
        </a:xfrm>
        <a:prstGeom prst="ellipse">
          <a:avLst/>
        </a:prstGeom>
        <a:gradFill rotWithShape="0">
          <a:gsLst>
            <a:gs pos="0">
              <a:schemeClr val="dk2">
                <a:hueOff val="0"/>
                <a:satOff val="0"/>
                <a:lumOff val="0"/>
                <a:alphaOff val="0"/>
                <a:tint val="100000"/>
                <a:shade val="100000"/>
                <a:satMod val="130000"/>
              </a:schemeClr>
            </a:gs>
            <a:gs pos="100000">
              <a:schemeClr val="dk2">
                <a:hueOff val="0"/>
                <a:satOff val="0"/>
                <a:lumOff val="0"/>
                <a:alphaOff val="0"/>
                <a:tint val="50000"/>
                <a:shade val="100000"/>
                <a:satMod val="350000"/>
              </a:schemeClr>
            </a:gs>
          </a:gsLst>
          <a:lin ang="16200000" scaled="0"/>
        </a:gradFill>
        <a:ln w="9525" cap="flat" cmpd="sng" algn="ctr">
          <a:solidFill>
            <a:schemeClr val="dk2">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12D211CC-B797-4383-8EB2-BFBA7D7F6DA6}">
      <dsp:nvSpPr>
        <dsp:cNvPr id="0" name=""/>
        <dsp:cNvSpPr/>
      </dsp:nvSpPr>
      <dsp:spPr>
        <a:xfrm>
          <a:off x="5766897" y="2281046"/>
          <a:ext cx="165356" cy="165321"/>
        </a:xfrm>
        <a:prstGeom prst="ellipse">
          <a:avLst/>
        </a:prstGeom>
        <a:gradFill rotWithShape="0">
          <a:gsLst>
            <a:gs pos="0">
              <a:schemeClr val="dk2">
                <a:hueOff val="0"/>
                <a:satOff val="0"/>
                <a:lumOff val="0"/>
                <a:alphaOff val="0"/>
                <a:tint val="100000"/>
                <a:shade val="100000"/>
                <a:satMod val="130000"/>
              </a:schemeClr>
            </a:gs>
            <a:gs pos="100000">
              <a:schemeClr val="dk2">
                <a:hueOff val="0"/>
                <a:satOff val="0"/>
                <a:lumOff val="0"/>
                <a:alphaOff val="0"/>
                <a:tint val="50000"/>
                <a:shade val="100000"/>
                <a:satMod val="350000"/>
              </a:schemeClr>
            </a:gs>
          </a:gsLst>
          <a:lin ang="16200000" scaled="0"/>
        </a:gradFill>
        <a:ln w="9525" cap="flat" cmpd="sng" algn="ctr">
          <a:solidFill>
            <a:schemeClr val="dk2">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5E061444-A083-4F35-BF84-8D208A264070}">
      <dsp:nvSpPr>
        <dsp:cNvPr id="0" name=""/>
        <dsp:cNvSpPr/>
      </dsp:nvSpPr>
      <dsp:spPr>
        <a:xfrm>
          <a:off x="5464417" y="2281046"/>
          <a:ext cx="165356" cy="165321"/>
        </a:xfrm>
        <a:prstGeom prst="ellipse">
          <a:avLst/>
        </a:prstGeom>
        <a:gradFill rotWithShape="0">
          <a:gsLst>
            <a:gs pos="0">
              <a:schemeClr val="dk2">
                <a:hueOff val="0"/>
                <a:satOff val="0"/>
                <a:lumOff val="0"/>
                <a:alphaOff val="0"/>
                <a:tint val="100000"/>
                <a:shade val="100000"/>
                <a:satMod val="130000"/>
              </a:schemeClr>
            </a:gs>
            <a:gs pos="100000">
              <a:schemeClr val="dk2">
                <a:hueOff val="0"/>
                <a:satOff val="0"/>
                <a:lumOff val="0"/>
                <a:alphaOff val="0"/>
                <a:tint val="50000"/>
                <a:shade val="100000"/>
                <a:satMod val="350000"/>
              </a:schemeClr>
            </a:gs>
          </a:gsLst>
          <a:lin ang="16200000" scaled="0"/>
        </a:gradFill>
        <a:ln w="9525" cap="flat" cmpd="sng" algn="ctr">
          <a:solidFill>
            <a:schemeClr val="dk2">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1186F775-87B6-4122-8D6C-F78AE8D65594}">
      <dsp:nvSpPr>
        <dsp:cNvPr id="0" name=""/>
        <dsp:cNvSpPr/>
      </dsp:nvSpPr>
      <dsp:spPr>
        <a:xfrm>
          <a:off x="5161360" y="2281046"/>
          <a:ext cx="165356" cy="165321"/>
        </a:xfrm>
        <a:prstGeom prst="ellipse">
          <a:avLst/>
        </a:prstGeom>
        <a:gradFill rotWithShape="0">
          <a:gsLst>
            <a:gs pos="0">
              <a:schemeClr val="dk2">
                <a:hueOff val="0"/>
                <a:satOff val="0"/>
                <a:lumOff val="0"/>
                <a:alphaOff val="0"/>
                <a:tint val="100000"/>
                <a:shade val="100000"/>
                <a:satMod val="130000"/>
              </a:schemeClr>
            </a:gs>
            <a:gs pos="100000">
              <a:schemeClr val="dk2">
                <a:hueOff val="0"/>
                <a:satOff val="0"/>
                <a:lumOff val="0"/>
                <a:alphaOff val="0"/>
                <a:tint val="50000"/>
                <a:shade val="100000"/>
                <a:satMod val="350000"/>
              </a:schemeClr>
            </a:gs>
          </a:gsLst>
          <a:lin ang="16200000" scaled="0"/>
        </a:gradFill>
        <a:ln w="9525" cap="flat" cmpd="sng" algn="ctr">
          <a:solidFill>
            <a:schemeClr val="dk2">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1E94D3C3-7F33-48A9-BD8B-9E8417BE68CA}">
      <dsp:nvSpPr>
        <dsp:cNvPr id="0" name=""/>
        <dsp:cNvSpPr/>
      </dsp:nvSpPr>
      <dsp:spPr>
        <a:xfrm>
          <a:off x="4692947" y="2198168"/>
          <a:ext cx="330712" cy="331077"/>
        </a:xfrm>
        <a:prstGeom prst="ellipse">
          <a:avLst/>
        </a:prstGeom>
        <a:gradFill rotWithShape="0">
          <a:gsLst>
            <a:gs pos="0">
              <a:schemeClr val="dk2">
                <a:hueOff val="0"/>
                <a:satOff val="0"/>
                <a:lumOff val="0"/>
                <a:alphaOff val="0"/>
                <a:tint val="100000"/>
                <a:shade val="100000"/>
                <a:satMod val="130000"/>
              </a:schemeClr>
            </a:gs>
            <a:gs pos="100000">
              <a:schemeClr val="dk2">
                <a:hueOff val="0"/>
                <a:satOff val="0"/>
                <a:lumOff val="0"/>
                <a:alphaOff val="0"/>
                <a:tint val="50000"/>
                <a:shade val="100000"/>
                <a:satMod val="350000"/>
              </a:schemeClr>
            </a:gs>
          </a:gsLst>
          <a:lin ang="16200000" scaled="0"/>
        </a:gradFill>
        <a:ln w="9525" cap="flat" cmpd="sng" algn="ctr">
          <a:solidFill>
            <a:schemeClr val="dk2">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96281DA8-1433-4982-A2FB-C1DD78049CAA}">
      <dsp:nvSpPr>
        <dsp:cNvPr id="0" name=""/>
        <dsp:cNvSpPr/>
      </dsp:nvSpPr>
      <dsp:spPr>
        <a:xfrm>
          <a:off x="6103371" y="1939121"/>
          <a:ext cx="165356" cy="165321"/>
        </a:xfrm>
        <a:prstGeom prst="ellipse">
          <a:avLst/>
        </a:prstGeom>
        <a:gradFill rotWithShape="0">
          <a:gsLst>
            <a:gs pos="0">
              <a:schemeClr val="dk2">
                <a:hueOff val="0"/>
                <a:satOff val="0"/>
                <a:lumOff val="0"/>
                <a:alphaOff val="0"/>
                <a:tint val="100000"/>
                <a:shade val="100000"/>
                <a:satMod val="130000"/>
              </a:schemeClr>
            </a:gs>
            <a:gs pos="100000">
              <a:schemeClr val="dk2">
                <a:hueOff val="0"/>
                <a:satOff val="0"/>
                <a:lumOff val="0"/>
                <a:alphaOff val="0"/>
                <a:tint val="50000"/>
                <a:shade val="100000"/>
                <a:satMod val="350000"/>
              </a:schemeClr>
            </a:gs>
          </a:gsLst>
          <a:lin ang="16200000" scaled="0"/>
        </a:gradFill>
        <a:ln w="9525" cap="flat" cmpd="sng" algn="ctr">
          <a:solidFill>
            <a:schemeClr val="dk2">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6E9CB803-C894-4DB2-ABE6-0CE4F8A289AA}">
      <dsp:nvSpPr>
        <dsp:cNvPr id="0" name=""/>
        <dsp:cNvSpPr/>
      </dsp:nvSpPr>
      <dsp:spPr>
        <a:xfrm>
          <a:off x="6103371" y="2625142"/>
          <a:ext cx="165356" cy="165321"/>
        </a:xfrm>
        <a:prstGeom prst="ellipse">
          <a:avLst/>
        </a:prstGeom>
        <a:gradFill rotWithShape="0">
          <a:gsLst>
            <a:gs pos="0">
              <a:schemeClr val="dk2">
                <a:hueOff val="0"/>
                <a:satOff val="0"/>
                <a:lumOff val="0"/>
                <a:alphaOff val="0"/>
                <a:tint val="100000"/>
                <a:shade val="100000"/>
                <a:satMod val="130000"/>
              </a:schemeClr>
            </a:gs>
            <a:gs pos="100000">
              <a:schemeClr val="dk2">
                <a:hueOff val="0"/>
                <a:satOff val="0"/>
                <a:lumOff val="0"/>
                <a:alphaOff val="0"/>
                <a:tint val="50000"/>
                <a:shade val="100000"/>
                <a:satMod val="350000"/>
              </a:schemeClr>
            </a:gs>
          </a:gsLst>
          <a:lin ang="16200000" scaled="0"/>
        </a:gradFill>
        <a:ln w="9525" cap="flat" cmpd="sng" algn="ctr">
          <a:solidFill>
            <a:schemeClr val="dk2">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271142F0-73C8-442F-8567-561F8E0A13A5}">
      <dsp:nvSpPr>
        <dsp:cNvPr id="0" name=""/>
        <dsp:cNvSpPr/>
      </dsp:nvSpPr>
      <dsp:spPr>
        <a:xfrm>
          <a:off x="6250866" y="2087954"/>
          <a:ext cx="165356" cy="165321"/>
        </a:xfrm>
        <a:prstGeom prst="ellipse">
          <a:avLst/>
        </a:prstGeom>
        <a:gradFill rotWithShape="0">
          <a:gsLst>
            <a:gs pos="0">
              <a:schemeClr val="dk2">
                <a:hueOff val="0"/>
                <a:satOff val="0"/>
                <a:lumOff val="0"/>
                <a:alphaOff val="0"/>
                <a:tint val="100000"/>
                <a:shade val="100000"/>
                <a:satMod val="130000"/>
              </a:schemeClr>
            </a:gs>
            <a:gs pos="100000">
              <a:schemeClr val="dk2">
                <a:hueOff val="0"/>
                <a:satOff val="0"/>
                <a:lumOff val="0"/>
                <a:alphaOff val="0"/>
                <a:tint val="50000"/>
                <a:shade val="100000"/>
                <a:satMod val="350000"/>
              </a:schemeClr>
            </a:gs>
          </a:gsLst>
          <a:lin ang="16200000" scaled="0"/>
        </a:gradFill>
        <a:ln w="9525" cap="flat" cmpd="sng" algn="ctr">
          <a:solidFill>
            <a:schemeClr val="dk2">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61D2F348-D6D3-4ECD-9D11-13A3812532E1}">
      <dsp:nvSpPr>
        <dsp:cNvPr id="0" name=""/>
        <dsp:cNvSpPr/>
      </dsp:nvSpPr>
      <dsp:spPr>
        <a:xfrm>
          <a:off x="6260661" y="2477610"/>
          <a:ext cx="165356" cy="165321"/>
        </a:xfrm>
        <a:prstGeom prst="ellipse">
          <a:avLst/>
        </a:prstGeom>
        <a:gradFill rotWithShape="0">
          <a:gsLst>
            <a:gs pos="0">
              <a:schemeClr val="dk2">
                <a:hueOff val="0"/>
                <a:satOff val="0"/>
                <a:lumOff val="0"/>
                <a:alphaOff val="0"/>
                <a:tint val="100000"/>
                <a:shade val="100000"/>
                <a:satMod val="130000"/>
              </a:schemeClr>
            </a:gs>
            <a:gs pos="100000">
              <a:schemeClr val="dk2">
                <a:hueOff val="0"/>
                <a:satOff val="0"/>
                <a:lumOff val="0"/>
                <a:alphaOff val="0"/>
                <a:tint val="50000"/>
                <a:shade val="100000"/>
                <a:satMod val="350000"/>
              </a:schemeClr>
            </a:gs>
          </a:gsLst>
          <a:lin ang="16200000" scaled="0"/>
        </a:gradFill>
        <a:ln w="9525" cap="flat" cmpd="sng" algn="ctr">
          <a:solidFill>
            <a:schemeClr val="dk2">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F6BE3A66-D666-4578-B608-C98093244FBF}">
      <dsp:nvSpPr>
        <dsp:cNvPr id="0" name=""/>
        <dsp:cNvSpPr/>
      </dsp:nvSpPr>
      <dsp:spPr>
        <a:xfrm>
          <a:off x="2881521" y="1526467"/>
          <a:ext cx="1674301" cy="1674481"/>
        </a:xfrm>
        <a:prstGeom prst="ellipse">
          <a:avLst/>
        </a:prstGeom>
        <a:blipFill rotWithShape="0">
          <a:blip xmlns:r="http://schemas.openxmlformats.org/officeDocument/2006/relationships" r:embed="rId1" cstate="screen">
            <a:extLst>
              <a:ext uri="{BEBA8EAE-BF5A-486C-A8C5-ECC9F3942E4B}">
                <a14:imgProps xmlns:a14="http://schemas.microsoft.com/office/drawing/2010/main">
                  <a14:imgLayer r:embed="rId2">
                    <a14:imgEffect>
                      <a14:sharpenSoften amount="50000"/>
                    </a14:imgEffect>
                  </a14:imgLayer>
                </a14:imgProps>
              </a:ext>
              <a:ext uri="{28A0092B-C50C-407E-A947-70E740481C1C}">
                <a14:useLocalDpi xmlns:a14="http://schemas.microsoft.com/office/drawing/2010/main" val="0"/>
              </a:ext>
            </a:extLst>
          </a:blip>
          <a:stretch>
            <a:fillRect/>
          </a:stretch>
        </a:blipFill>
        <a:ln w="9525" cap="flat" cmpd="sng" algn="ctr">
          <a:solidFill>
            <a:schemeClr val="dk2">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endParaRPr lang="en-US" sz="6500" kern="1200" dirty="0"/>
        </a:p>
      </dsp:txBody>
      <dsp:txXfrm>
        <a:off x="3126717" y="1771689"/>
        <a:ext cx="1183909" cy="1184037"/>
      </dsp:txXfrm>
    </dsp:sp>
    <dsp:sp modelId="{E6D9F4E3-685C-4F29-B578-90F2DE5CD0A9}">
      <dsp:nvSpPr>
        <dsp:cNvPr id="0" name=""/>
        <dsp:cNvSpPr/>
      </dsp:nvSpPr>
      <dsp:spPr>
        <a:xfrm>
          <a:off x="3553316" y="1068252"/>
          <a:ext cx="330712" cy="331077"/>
        </a:xfrm>
        <a:prstGeom prst="ellipse">
          <a:avLst/>
        </a:prstGeom>
        <a:gradFill rotWithShape="0">
          <a:gsLst>
            <a:gs pos="0">
              <a:schemeClr val="dk2">
                <a:hueOff val="0"/>
                <a:satOff val="0"/>
                <a:lumOff val="0"/>
                <a:alphaOff val="0"/>
                <a:tint val="100000"/>
                <a:shade val="100000"/>
                <a:satMod val="130000"/>
              </a:schemeClr>
            </a:gs>
            <a:gs pos="100000">
              <a:schemeClr val="dk2">
                <a:hueOff val="0"/>
                <a:satOff val="0"/>
                <a:lumOff val="0"/>
                <a:alphaOff val="0"/>
                <a:tint val="50000"/>
                <a:shade val="100000"/>
                <a:satMod val="350000"/>
              </a:schemeClr>
            </a:gs>
          </a:gsLst>
          <a:lin ang="16200000" scaled="0"/>
        </a:gradFill>
        <a:ln w="9525" cap="flat" cmpd="sng" algn="ctr">
          <a:solidFill>
            <a:schemeClr val="dk2">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4327002F-B92B-4E37-B18E-AD0255B867A3}">
      <dsp:nvSpPr>
        <dsp:cNvPr id="0" name=""/>
        <dsp:cNvSpPr/>
      </dsp:nvSpPr>
      <dsp:spPr>
        <a:xfrm>
          <a:off x="3345324" y="871688"/>
          <a:ext cx="165356" cy="165321"/>
        </a:xfrm>
        <a:prstGeom prst="ellipse">
          <a:avLst/>
        </a:prstGeom>
        <a:gradFill rotWithShape="0">
          <a:gsLst>
            <a:gs pos="0">
              <a:schemeClr val="dk2">
                <a:hueOff val="0"/>
                <a:satOff val="0"/>
                <a:lumOff val="0"/>
                <a:alphaOff val="0"/>
                <a:tint val="100000"/>
                <a:shade val="100000"/>
                <a:satMod val="130000"/>
              </a:schemeClr>
            </a:gs>
            <a:gs pos="100000">
              <a:schemeClr val="dk2">
                <a:hueOff val="0"/>
                <a:satOff val="0"/>
                <a:lumOff val="0"/>
                <a:alphaOff val="0"/>
                <a:tint val="50000"/>
                <a:shade val="100000"/>
                <a:satMod val="350000"/>
              </a:schemeClr>
            </a:gs>
          </a:gsLst>
          <a:lin ang="16200000" scaled="0"/>
        </a:gradFill>
        <a:ln w="9525" cap="flat" cmpd="sng" algn="ctr">
          <a:solidFill>
            <a:schemeClr val="dk2">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03B4FEB4-30DC-469D-A2BD-C19917EBCB1B}">
      <dsp:nvSpPr>
        <dsp:cNvPr id="0" name=""/>
        <dsp:cNvSpPr/>
      </dsp:nvSpPr>
      <dsp:spPr>
        <a:xfrm>
          <a:off x="3112558" y="629129"/>
          <a:ext cx="165356" cy="165321"/>
        </a:xfrm>
        <a:prstGeom prst="ellipse">
          <a:avLst/>
        </a:prstGeom>
        <a:gradFill rotWithShape="0">
          <a:gsLst>
            <a:gs pos="0">
              <a:schemeClr val="dk2">
                <a:hueOff val="0"/>
                <a:satOff val="0"/>
                <a:lumOff val="0"/>
                <a:alphaOff val="0"/>
                <a:tint val="100000"/>
                <a:shade val="100000"/>
                <a:satMod val="130000"/>
              </a:schemeClr>
            </a:gs>
            <a:gs pos="100000">
              <a:schemeClr val="dk2">
                <a:hueOff val="0"/>
                <a:satOff val="0"/>
                <a:lumOff val="0"/>
                <a:alphaOff val="0"/>
                <a:tint val="50000"/>
                <a:shade val="100000"/>
                <a:satMod val="350000"/>
              </a:schemeClr>
            </a:gs>
          </a:gsLst>
          <a:lin ang="16200000" scaled="0"/>
        </a:gradFill>
        <a:ln w="9525" cap="flat" cmpd="sng" algn="ctr">
          <a:solidFill>
            <a:schemeClr val="dk2">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3E329BC2-F934-4CCE-A469-81691AD87487}">
      <dsp:nvSpPr>
        <dsp:cNvPr id="0" name=""/>
        <dsp:cNvSpPr/>
      </dsp:nvSpPr>
      <dsp:spPr>
        <a:xfrm>
          <a:off x="2881521" y="423019"/>
          <a:ext cx="165356" cy="165321"/>
        </a:xfrm>
        <a:prstGeom prst="ellipse">
          <a:avLst/>
        </a:prstGeom>
        <a:gradFill rotWithShape="0">
          <a:gsLst>
            <a:gs pos="0">
              <a:schemeClr val="dk2">
                <a:hueOff val="0"/>
                <a:satOff val="0"/>
                <a:lumOff val="0"/>
                <a:alphaOff val="0"/>
                <a:tint val="100000"/>
                <a:shade val="100000"/>
                <a:satMod val="130000"/>
              </a:schemeClr>
            </a:gs>
            <a:gs pos="100000">
              <a:schemeClr val="dk2">
                <a:hueOff val="0"/>
                <a:satOff val="0"/>
                <a:lumOff val="0"/>
                <a:alphaOff val="0"/>
                <a:tint val="50000"/>
                <a:shade val="100000"/>
                <a:satMod val="350000"/>
              </a:schemeClr>
            </a:gs>
          </a:gsLst>
          <a:lin ang="16200000" scaled="0"/>
        </a:gradFill>
        <a:ln w="9525" cap="flat" cmpd="sng" algn="ctr">
          <a:solidFill>
            <a:schemeClr val="dk2">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4D70F507-6B96-4DAF-95D2-018EE0F58B2D}">
      <dsp:nvSpPr>
        <dsp:cNvPr id="0" name=""/>
        <dsp:cNvSpPr/>
      </dsp:nvSpPr>
      <dsp:spPr>
        <a:xfrm>
          <a:off x="2528339" y="423019"/>
          <a:ext cx="165356" cy="165321"/>
        </a:xfrm>
        <a:prstGeom prst="ellipse">
          <a:avLst/>
        </a:prstGeom>
        <a:gradFill rotWithShape="0">
          <a:gsLst>
            <a:gs pos="0">
              <a:schemeClr val="dk2">
                <a:hueOff val="0"/>
                <a:satOff val="0"/>
                <a:lumOff val="0"/>
                <a:alphaOff val="0"/>
                <a:tint val="100000"/>
                <a:shade val="100000"/>
                <a:satMod val="130000"/>
              </a:schemeClr>
            </a:gs>
            <a:gs pos="100000">
              <a:schemeClr val="dk2">
                <a:hueOff val="0"/>
                <a:satOff val="0"/>
                <a:lumOff val="0"/>
                <a:alphaOff val="0"/>
                <a:tint val="50000"/>
                <a:shade val="100000"/>
                <a:satMod val="350000"/>
              </a:schemeClr>
            </a:gs>
          </a:gsLst>
          <a:lin ang="16200000" scaled="0"/>
        </a:gradFill>
        <a:ln w="9525" cap="flat" cmpd="sng" algn="ctr">
          <a:solidFill>
            <a:schemeClr val="dk2">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479C8097-683B-40FC-BF6B-94F59A796C51}">
      <dsp:nvSpPr>
        <dsp:cNvPr id="0" name=""/>
        <dsp:cNvSpPr/>
      </dsp:nvSpPr>
      <dsp:spPr>
        <a:xfrm>
          <a:off x="2174581" y="423019"/>
          <a:ext cx="165356" cy="165321"/>
        </a:xfrm>
        <a:prstGeom prst="ellipse">
          <a:avLst/>
        </a:prstGeom>
        <a:gradFill rotWithShape="0">
          <a:gsLst>
            <a:gs pos="0">
              <a:schemeClr val="dk2">
                <a:hueOff val="0"/>
                <a:satOff val="0"/>
                <a:lumOff val="0"/>
                <a:alphaOff val="0"/>
                <a:tint val="100000"/>
                <a:shade val="100000"/>
                <a:satMod val="130000"/>
              </a:schemeClr>
            </a:gs>
            <a:gs pos="100000">
              <a:schemeClr val="dk2">
                <a:hueOff val="0"/>
                <a:satOff val="0"/>
                <a:lumOff val="0"/>
                <a:alphaOff val="0"/>
                <a:tint val="50000"/>
                <a:shade val="100000"/>
                <a:satMod val="350000"/>
              </a:schemeClr>
            </a:gs>
          </a:gsLst>
          <a:lin ang="16200000" scaled="0"/>
        </a:gradFill>
        <a:ln w="9525" cap="flat" cmpd="sng" algn="ctr">
          <a:solidFill>
            <a:schemeClr val="dk2">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5E821704-A0A6-4820-8158-77B0D07B854E}">
      <dsp:nvSpPr>
        <dsp:cNvPr id="0" name=""/>
        <dsp:cNvSpPr/>
      </dsp:nvSpPr>
      <dsp:spPr>
        <a:xfrm>
          <a:off x="1821398" y="423019"/>
          <a:ext cx="165356" cy="165321"/>
        </a:xfrm>
        <a:prstGeom prst="ellipse">
          <a:avLst/>
        </a:prstGeom>
        <a:gradFill rotWithShape="0">
          <a:gsLst>
            <a:gs pos="0">
              <a:schemeClr val="dk2">
                <a:hueOff val="0"/>
                <a:satOff val="0"/>
                <a:lumOff val="0"/>
                <a:alphaOff val="0"/>
                <a:tint val="100000"/>
                <a:shade val="100000"/>
                <a:satMod val="130000"/>
              </a:schemeClr>
            </a:gs>
            <a:gs pos="100000">
              <a:schemeClr val="dk2">
                <a:hueOff val="0"/>
                <a:satOff val="0"/>
                <a:lumOff val="0"/>
                <a:alphaOff val="0"/>
                <a:tint val="50000"/>
                <a:shade val="100000"/>
                <a:satMod val="350000"/>
              </a:schemeClr>
            </a:gs>
          </a:gsLst>
          <a:lin ang="16200000" scaled="0"/>
        </a:gradFill>
        <a:ln w="9525" cap="flat" cmpd="sng" algn="ctr">
          <a:solidFill>
            <a:schemeClr val="dk2">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AA3423CD-F13B-4A15-BBC1-524E881DB43A}">
      <dsp:nvSpPr>
        <dsp:cNvPr id="0" name=""/>
        <dsp:cNvSpPr/>
      </dsp:nvSpPr>
      <dsp:spPr>
        <a:xfrm>
          <a:off x="1468216" y="423019"/>
          <a:ext cx="165356" cy="165321"/>
        </a:xfrm>
        <a:prstGeom prst="ellipse">
          <a:avLst/>
        </a:prstGeom>
        <a:gradFill rotWithShape="0">
          <a:gsLst>
            <a:gs pos="0">
              <a:schemeClr val="dk2">
                <a:hueOff val="0"/>
                <a:satOff val="0"/>
                <a:lumOff val="0"/>
                <a:alphaOff val="0"/>
                <a:tint val="100000"/>
                <a:shade val="100000"/>
                <a:satMod val="130000"/>
              </a:schemeClr>
            </a:gs>
            <a:gs pos="100000">
              <a:schemeClr val="dk2">
                <a:hueOff val="0"/>
                <a:satOff val="0"/>
                <a:lumOff val="0"/>
                <a:alphaOff val="0"/>
                <a:tint val="50000"/>
                <a:shade val="100000"/>
                <a:satMod val="350000"/>
              </a:schemeClr>
            </a:gs>
          </a:gsLst>
          <a:lin ang="16200000" scaled="0"/>
        </a:gradFill>
        <a:ln w="9525" cap="flat" cmpd="sng" algn="ctr">
          <a:solidFill>
            <a:schemeClr val="dk2">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647CB53C-13C0-406D-89D2-ABE42DFF4E86}">
      <dsp:nvSpPr>
        <dsp:cNvPr id="0" name=""/>
        <dsp:cNvSpPr/>
      </dsp:nvSpPr>
      <dsp:spPr>
        <a:xfrm>
          <a:off x="1115034" y="423019"/>
          <a:ext cx="165356" cy="165321"/>
        </a:xfrm>
        <a:prstGeom prst="ellipse">
          <a:avLst/>
        </a:prstGeom>
        <a:gradFill rotWithShape="0">
          <a:gsLst>
            <a:gs pos="0">
              <a:schemeClr val="dk2">
                <a:hueOff val="0"/>
                <a:satOff val="0"/>
                <a:lumOff val="0"/>
                <a:alphaOff val="0"/>
                <a:tint val="100000"/>
                <a:shade val="100000"/>
                <a:satMod val="130000"/>
              </a:schemeClr>
            </a:gs>
            <a:gs pos="100000">
              <a:schemeClr val="dk2">
                <a:hueOff val="0"/>
                <a:satOff val="0"/>
                <a:lumOff val="0"/>
                <a:alphaOff val="0"/>
                <a:tint val="50000"/>
                <a:shade val="100000"/>
                <a:satMod val="350000"/>
              </a:schemeClr>
            </a:gs>
          </a:gsLst>
          <a:lin ang="16200000" scaled="0"/>
        </a:gradFill>
        <a:ln w="9525" cap="flat" cmpd="sng" algn="ctr">
          <a:solidFill>
            <a:schemeClr val="dk2">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DCE581CA-D3A7-4AD5-9425-3DDA7CF00FB5}">
      <dsp:nvSpPr>
        <dsp:cNvPr id="0" name=""/>
        <dsp:cNvSpPr/>
      </dsp:nvSpPr>
      <dsp:spPr>
        <a:xfrm>
          <a:off x="1111577" y="2120"/>
          <a:ext cx="1938180" cy="4256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0">
          <a:noAutofit/>
        </a:bodyPr>
        <a:lstStyle/>
        <a:p>
          <a:pPr marL="0" lvl="0" indent="0" algn="l" defTabSz="1066800">
            <a:lnSpc>
              <a:spcPct val="90000"/>
            </a:lnSpc>
            <a:spcBef>
              <a:spcPct val="0"/>
            </a:spcBef>
            <a:spcAft>
              <a:spcPct val="35000"/>
            </a:spcAft>
            <a:buNone/>
          </a:pPr>
          <a:r>
            <a:rPr lang="en-US" sz="2400" kern="1200" dirty="0"/>
            <a:t>Soil Fertility</a:t>
          </a:r>
        </a:p>
      </dsp:txBody>
      <dsp:txXfrm>
        <a:off x="1111577" y="2120"/>
        <a:ext cx="1938180" cy="425671"/>
      </dsp:txXfrm>
    </dsp:sp>
    <dsp:sp modelId="{37F283BE-E23A-431E-8357-3C84CCFF2423}">
      <dsp:nvSpPr>
        <dsp:cNvPr id="0" name=""/>
        <dsp:cNvSpPr/>
      </dsp:nvSpPr>
      <dsp:spPr>
        <a:xfrm>
          <a:off x="2756496" y="1383708"/>
          <a:ext cx="330712" cy="331077"/>
        </a:xfrm>
        <a:prstGeom prst="ellipse">
          <a:avLst/>
        </a:prstGeom>
        <a:gradFill rotWithShape="0">
          <a:gsLst>
            <a:gs pos="0">
              <a:schemeClr val="dk2">
                <a:hueOff val="0"/>
                <a:satOff val="0"/>
                <a:lumOff val="0"/>
                <a:alphaOff val="0"/>
                <a:tint val="100000"/>
                <a:shade val="100000"/>
                <a:satMod val="130000"/>
              </a:schemeClr>
            </a:gs>
            <a:gs pos="100000">
              <a:schemeClr val="dk2">
                <a:hueOff val="0"/>
                <a:satOff val="0"/>
                <a:lumOff val="0"/>
                <a:alphaOff val="0"/>
                <a:tint val="50000"/>
                <a:shade val="100000"/>
                <a:satMod val="350000"/>
              </a:schemeClr>
            </a:gs>
          </a:gsLst>
          <a:lin ang="16200000" scaled="0"/>
        </a:gradFill>
        <a:ln w="9525" cap="flat" cmpd="sng" algn="ctr">
          <a:solidFill>
            <a:schemeClr val="dk2">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C7E278FF-9C97-4A5A-B692-9A5A6D706B4F}">
      <dsp:nvSpPr>
        <dsp:cNvPr id="0" name=""/>
        <dsp:cNvSpPr/>
      </dsp:nvSpPr>
      <dsp:spPr>
        <a:xfrm>
          <a:off x="2544471" y="1208840"/>
          <a:ext cx="165356" cy="165321"/>
        </a:xfrm>
        <a:prstGeom prst="ellipse">
          <a:avLst/>
        </a:prstGeom>
        <a:gradFill rotWithShape="0">
          <a:gsLst>
            <a:gs pos="0">
              <a:schemeClr val="dk2">
                <a:hueOff val="0"/>
                <a:satOff val="0"/>
                <a:lumOff val="0"/>
                <a:alphaOff val="0"/>
                <a:tint val="100000"/>
                <a:shade val="100000"/>
                <a:satMod val="130000"/>
              </a:schemeClr>
            </a:gs>
            <a:gs pos="100000">
              <a:schemeClr val="dk2">
                <a:hueOff val="0"/>
                <a:satOff val="0"/>
                <a:lumOff val="0"/>
                <a:alphaOff val="0"/>
                <a:tint val="50000"/>
                <a:shade val="100000"/>
                <a:satMod val="350000"/>
              </a:schemeClr>
            </a:gs>
          </a:gsLst>
          <a:lin ang="16200000" scaled="0"/>
        </a:gradFill>
        <a:ln w="9525" cap="flat" cmpd="sng" algn="ctr">
          <a:solidFill>
            <a:schemeClr val="dk2">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A9554FE8-BA10-49FE-8BB3-0C9545C8EB1B}">
      <dsp:nvSpPr>
        <dsp:cNvPr id="0" name=""/>
        <dsp:cNvSpPr/>
      </dsp:nvSpPr>
      <dsp:spPr>
        <a:xfrm>
          <a:off x="2191289" y="1208840"/>
          <a:ext cx="165356" cy="165321"/>
        </a:xfrm>
        <a:prstGeom prst="ellipse">
          <a:avLst/>
        </a:prstGeom>
        <a:gradFill rotWithShape="0">
          <a:gsLst>
            <a:gs pos="0">
              <a:schemeClr val="dk2">
                <a:hueOff val="0"/>
                <a:satOff val="0"/>
                <a:lumOff val="0"/>
                <a:alphaOff val="0"/>
                <a:tint val="100000"/>
                <a:shade val="100000"/>
                <a:satMod val="130000"/>
              </a:schemeClr>
            </a:gs>
            <a:gs pos="100000">
              <a:schemeClr val="dk2">
                <a:hueOff val="0"/>
                <a:satOff val="0"/>
                <a:lumOff val="0"/>
                <a:alphaOff val="0"/>
                <a:tint val="50000"/>
                <a:shade val="100000"/>
                <a:satMod val="350000"/>
              </a:schemeClr>
            </a:gs>
          </a:gsLst>
          <a:lin ang="16200000" scaled="0"/>
        </a:gradFill>
        <a:ln w="9525" cap="flat" cmpd="sng" algn="ctr">
          <a:solidFill>
            <a:schemeClr val="dk2">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352F5B42-7E15-474D-B05C-8151247372AC}">
      <dsp:nvSpPr>
        <dsp:cNvPr id="0" name=""/>
        <dsp:cNvSpPr/>
      </dsp:nvSpPr>
      <dsp:spPr>
        <a:xfrm>
          <a:off x="1838107" y="1208840"/>
          <a:ext cx="165356" cy="165321"/>
        </a:xfrm>
        <a:prstGeom prst="ellipse">
          <a:avLst/>
        </a:prstGeom>
        <a:gradFill rotWithShape="0">
          <a:gsLst>
            <a:gs pos="0">
              <a:schemeClr val="dk2">
                <a:hueOff val="0"/>
                <a:satOff val="0"/>
                <a:lumOff val="0"/>
                <a:alphaOff val="0"/>
                <a:tint val="100000"/>
                <a:shade val="100000"/>
                <a:satMod val="130000"/>
              </a:schemeClr>
            </a:gs>
            <a:gs pos="100000">
              <a:schemeClr val="dk2">
                <a:hueOff val="0"/>
                <a:satOff val="0"/>
                <a:lumOff val="0"/>
                <a:alphaOff val="0"/>
                <a:tint val="50000"/>
                <a:shade val="100000"/>
                <a:satMod val="350000"/>
              </a:schemeClr>
            </a:gs>
          </a:gsLst>
          <a:lin ang="16200000" scaled="0"/>
        </a:gradFill>
        <a:ln w="9525" cap="flat" cmpd="sng" algn="ctr">
          <a:solidFill>
            <a:schemeClr val="dk2">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80E32094-764E-40AD-B9D8-51DE0A2EDAAB}">
      <dsp:nvSpPr>
        <dsp:cNvPr id="0" name=""/>
        <dsp:cNvSpPr/>
      </dsp:nvSpPr>
      <dsp:spPr>
        <a:xfrm>
          <a:off x="1484925" y="1208840"/>
          <a:ext cx="165356" cy="165321"/>
        </a:xfrm>
        <a:prstGeom prst="ellipse">
          <a:avLst/>
        </a:prstGeom>
        <a:gradFill rotWithShape="0">
          <a:gsLst>
            <a:gs pos="0">
              <a:schemeClr val="dk2">
                <a:hueOff val="0"/>
                <a:satOff val="0"/>
                <a:lumOff val="0"/>
                <a:alphaOff val="0"/>
                <a:tint val="100000"/>
                <a:shade val="100000"/>
                <a:satMod val="130000"/>
              </a:schemeClr>
            </a:gs>
            <a:gs pos="100000">
              <a:schemeClr val="dk2">
                <a:hueOff val="0"/>
                <a:satOff val="0"/>
                <a:lumOff val="0"/>
                <a:alphaOff val="0"/>
                <a:tint val="50000"/>
                <a:shade val="100000"/>
                <a:satMod val="350000"/>
              </a:schemeClr>
            </a:gs>
          </a:gsLst>
          <a:lin ang="16200000" scaled="0"/>
        </a:gradFill>
        <a:ln w="9525" cap="flat" cmpd="sng" algn="ctr">
          <a:solidFill>
            <a:schemeClr val="dk2">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46178DE6-A42B-4E34-BE37-BCE2184799C4}">
      <dsp:nvSpPr>
        <dsp:cNvPr id="0" name=""/>
        <dsp:cNvSpPr/>
      </dsp:nvSpPr>
      <dsp:spPr>
        <a:xfrm>
          <a:off x="1131167" y="1208840"/>
          <a:ext cx="165356" cy="165321"/>
        </a:xfrm>
        <a:prstGeom prst="ellipse">
          <a:avLst/>
        </a:prstGeom>
        <a:gradFill rotWithShape="0">
          <a:gsLst>
            <a:gs pos="0">
              <a:schemeClr val="dk2">
                <a:hueOff val="0"/>
                <a:satOff val="0"/>
                <a:lumOff val="0"/>
                <a:alphaOff val="0"/>
                <a:tint val="100000"/>
                <a:shade val="100000"/>
                <a:satMod val="130000"/>
              </a:schemeClr>
            </a:gs>
            <a:gs pos="100000">
              <a:schemeClr val="dk2">
                <a:hueOff val="0"/>
                <a:satOff val="0"/>
                <a:lumOff val="0"/>
                <a:alphaOff val="0"/>
                <a:tint val="50000"/>
                <a:shade val="100000"/>
                <a:satMod val="350000"/>
              </a:schemeClr>
            </a:gs>
          </a:gsLst>
          <a:lin ang="16200000" scaled="0"/>
        </a:gradFill>
        <a:ln w="9525" cap="flat" cmpd="sng" algn="ctr">
          <a:solidFill>
            <a:schemeClr val="dk2">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86E3CE9B-52D7-45DA-8D39-1FBC8EF65EA6}">
      <dsp:nvSpPr>
        <dsp:cNvPr id="0" name=""/>
        <dsp:cNvSpPr/>
      </dsp:nvSpPr>
      <dsp:spPr>
        <a:xfrm>
          <a:off x="777985" y="1208840"/>
          <a:ext cx="165356" cy="165321"/>
        </a:xfrm>
        <a:prstGeom prst="ellipse">
          <a:avLst/>
        </a:prstGeom>
        <a:gradFill rotWithShape="0">
          <a:gsLst>
            <a:gs pos="0">
              <a:schemeClr val="dk2">
                <a:hueOff val="0"/>
                <a:satOff val="0"/>
                <a:lumOff val="0"/>
                <a:alphaOff val="0"/>
                <a:tint val="100000"/>
                <a:shade val="100000"/>
                <a:satMod val="130000"/>
              </a:schemeClr>
            </a:gs>
            <a:gs pos="100000">
              <a:schemeClr val="dk2">
                <a:hueOff val="0"/>
                <a:satOff val="0"/>
                <a:lumOff val="0"/>
                <a:alphaOff val="0"/>
                <a:tint val="50000"/>
                <a:shade val="100000"/>
                <a:satMod val="350000"/>
              </a:schemeClr>
            </a:gs>
          </a:gsLst>
          <a:lin ang="16200000" scaled="0"/>
        </a:gradFill>
        <a:ln w="9525" cap="flat" cmpd="sng" algn="ctr">
          <a:solidFill>
            <a:schemeClr val="dk2">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3D58770B-0FC1-4844-B011-CA470C27F2FB}">
      <dsp:nvSpPr>
        <dsp:cNvPr id="0" name=""/>
        <dsp:cNvSpPr/>
      </dsp:nvSpPr>
      <dsp:spPr>
        <a:xfrm>
          <a:off x="776832" y="782301"/>
          <a:ext cx="1938180" cy="4256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0">
          <a:noAutofit/>
        </a:bodyPr>
        <a:lstStyle/>
        <a:p>
          <a:pPr marL="0" lvl="0" indent="0" algn="l" defTabSz="1066800">
            <a:lnSpc>
              <a:spcPct val="90000"/>
            </a:lnSpc>
            <a:spcBef>
              <a:spcPct val="0"/>
            </a:spcBef>
            <a:spcAft>
              <a:spcPct val="35000"/>
            </a:spcAft>
            <a:buNone/>
          </a:pPr>
          <a:r>
            <a:rPr lang="en-US" sz="2400" kern="1200" dirty="0"/>
            <a:t>Soil Organic N and P</a:t>
          </a:r>
        </a:p>
      </dsp:txBody>
      <dsp:txXfrm>
        <a:off x="776832" y="782301"/>
        <a:ext cx="1938180" cy="425671"/>
      </dsp:txXfrm>
    </dsp:sp>
    <dsp:sp modelId="{02E500BE-135D-4C83-9A6B-095682835D0A}">
      <dsp:nvSpPr>
        <dsp:cNvPr id="0" name=""/>
        <dsp:cNvSpPr/>
      </dsp:nvSpPr>
      <dsp:spPr>
        <a:xfrm>
          <a:off x="2413108" y="2198168"/>
          <a:ext cx="330712" cy="331077"/>
        </a:xfrm>
        <a:prstGeom prst="ellipse">
          <a:avLst/>
        </a:prstGeom>
        <a:gradFill rotWithShape="0">
          <a:gsLst>
            <a:gs pos="0">
              <a:schemeClr val="dk2">
                <a:hueOff val="0"/>
                <a:satOff val="0"/>
                <a:lumOff val="0"/>
                <a:alphaOff val="0"/>
                <a:tint val="100000"/>
                <a:shade val="100000"/>
                <a:satMod val="130000"/>
              </a:schemeClr>
            </a:gs>
            <a:gs pos="100000">
              <a:schemeClr val="dk2">
                <a:hueOff val="0"/>
                <a:satOff val="0"/>
                <a:lumOff val="0"/>
                <a:alphaOff val="0"/>
                <a:tint val="50000"/>
                <a:shade val="100000"/>
                <a:satMod val="350000"/>
              </a:schemeClr>
            </a:gs>
          </a:gsLst>
          <a:lin ang="16200000" scaled="0"/>
        </a:gradFill>
        <a:ln w="9525" cap="flat" cmpd="sng" algn="ctr">
          <a:solidFill>
            <a:schemeClr val="dk2">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0FB97D39-B5DC-41A3-A2F8-2B05F2F2B66E}">
      <dsp:nvSpPr>
        <dsp:cNvPr id="0" name=""/>
        <dsp:cNvSpPr/>
      </dsp:nvSpPr>
      <dsp:spPr>
        <a:xfrm>
          <a:off x="2085853" y="2281046"/>
          <a:ext cx="165356" cy="165321"/>
        </a:xfrm>
        <a:prstGeom prst="ellipse">
          <a:avLst/>
        </a:prstGeom>
        <a:gradFill rotWithShape="0">
          <a:gsLst>
            <a:gs pos="0">
              <a:schemeClr val="dk2">
                <a:hueOff val="0"/>
                <a:satOff val="0"/>
                <a:lumOff val="0"/>
                <a:alphaOff val="0"/>
                <a:tint val="100000"/>
                <a:shade val="100000"/>
                <a:satMod val="130000"/>
              </a:schemeClr>
            </a:gs>
            <a:gs pos="100000">
              <a:schemeClr val="dk2">
                <a:hueOff val="0"/>
                <a:satOff val="0"/>
                <a:lumOff val="0"/>
                <a:alphaOff val="0"/>
                <a:tint val="50000"/>
                <a:shade val="100000"/>
                <a:satMod val="350000"/>
              </a:schemeClr>
            </a:gs>
          </a:gsLst>
          <a:lin ang="16200000" scaled="0"/>
        </a:gradFill>
        <a:ln w="9525" cap="flat" cmpd="sng" algn="ctr">
          <a:solidFill>
            <a:schemeClr val="dk2">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F457E178-F874-492A-9D83-4B731A3C3FD2}">
      <dsp:nvSpPr>
        <dsp:cNvPr id="0" name=""/>
        <dsp:cNvSpPr/>
      </dsp:nvSpPr>
      <dsp:spPr>
        <a:xfrm>
          <a:off x="1759174" y="2281046"/>
          <a:ext cx="165356" cy="165321"/>
        </a:xfrm>
        <a:prstGeom prst="ellipse">
          <a:avLst/>
        </a:prstGeom>
        <a:gradFill rotWithShape="0">
          <a:gsLst>
            <a:gs pos="0">
              <a:schemeClr val="dk2">
                <a:hueOff val="0"/>
                <a:satOff val="0"/>
                <a:lumOff val="0"/>
                <a:alphaOff val="0"/>
                <a:tint val="100000"/>
                <a:shade val="100000"/>
                <a:satMod val="130000"/>
              </a:schemeClr>
            </a:gs>
            <a:gs pos="100000">
              <a:schemeClr val="dk2">
                <a:hueOff val="0"/>
                <a:satOff val="0"/>
                <a:lumOff val="0"/>
                <a:alphaOff val="0"/>
                <a:tint val="50000"/>
                <a:shade val="100000"/>
                <a:satMod val="350000"/>
              </a:schemeClr>
            </a:gs>
          </a:gsLst>
          <a:lin ang="16200000" scaled="0"/>
        </a:gradFill>
        <a:ln w="9525" cap="flat" cmpd="sng" algn="ctr">
          <a:solidFill>
            <a:schemeClr val="dk2">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1AE7CAC0-E023-4BD7-B9E7-70E1BB64AE4C}">
      <dsp:nvSpPr>
        <dsp:cNvPr id="0" name=""/>
        <dsp:cNvSpPr/>
      </dsp:nvSpPr>
      <dsp:spPr>
        <a:xfrm>
          <a:off x="1431919" y="2281046"/>
          <a:ext cx="165356" cy="165321"/>
        </a:xfrm>
        <a:prstGeom prst="ellipse">
          <a:avLst/>
        </a:prstGeom>
        <a:gradFill rotWithShape="0">
          <a:gsLst>
            <a:gs pos="0">
              <a:schemeClr val="dk2">
                <a:hueOff val="0"/>
                <a:satOff val="0"/>
                <a:lumOff val="0"/>
                <a:alphaOff val="0"/>
                <a:tint val="100000"/>
                <a:shade val="100000"/>
                <a:satMod val="130000"/>
              </a:schemeClr>
            </a:gs>
            <a:gs pos="100000">
              <a:schemeClr val="dk2">
                <a:hueOff val="0"/>
                <a:satOff val="0"/>
                <a:lumOff val="0"/>
                <a:alphaOff val="0"/>
                <a:tint val="50000"/>
                <a:shade val="100000"/>
                <a:satMod val="350000"/>
              </a:schemeClr>
            </a:gs>
          </a:gsLst>
          <a:lin ang="16200000" scaled="0"/>
        </a:gradFill>
        <a:ln w="9525" cap="flat" cmpd="sng" algn="ctr">
          <a:solidFill>
            <a:schemeClr val="dk2">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867D7F60-2386-43C1-A7D5-55A7D3D3856B}">
      <dsp:nvSpPr>
        <dsp:cNvPr id="0" name=""/>
        <dsp:cNvSpPr/>
      </dsp:nvSpPr>
      <dsp:spPr>
        <a:xfrm>
          <a:off x="1105240" y="2281046"/>
          <a:ext cx="165356" cy="165321"/>
        </a:xfrm>
        <a:prstGeom prst="ellipse">
          <a:avLst/>
        </a:prstGeom>
        <a:gradFill rotWithShape="0">
          <a:gsLst>
            <a:gs pos="0">
              <a:schemeClr val="dk2">
                <a:hueOff val="0"/>
                <a:satOff val="0"/>
                <a:lumOff val="0"/>
                <a:alphaOff val="0"/>
                <a:tint val="100000"/>
                <a:shade val="100000"/>
                <a:satMod val="130000"/>
              </a:schemeClr>
            </a:gs>
            <a:gs pos="100000">
              <a:schemeClr val="dk2">
                <a:hueOff val="0"/>
                <a:satOff val="0"/>
                <a:lumOff val="0"/>
                <a:alphaOff val="0"/>
                <a:tint val="50000"/>
                <a:shade val="100000"/>
                <a:satMod val="350000"/>
              </a:schemeClr>
            </a:gs>
          </a:gsLst>
          <a:lin ang="16200000" scaled="0"/>
        </a:gradFill>
        <a:ln w="9525" cap="flat" cmpd="sng" algn="ctr">
          <a:solidFill>
            <a:schemeClr val="dk2">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8E71F645-5149-4D88-A467-11004E47BDA3}">
      <dsp:nvSpPr>
        <dsp:cNvPr id="0" name=""/>
        <dsp:cNvSpPr/>
      </dsp:nvSpPr>
      <dsp:spPr>
        <a:xfrm>
          <a:off x="777985" y="2281046"/>
          <a:ext cx="165356" cy="165321"/>
        </a:xfrm>
        <a:prstGeom prst="ellipse">
          <a:avLst/>
        </a:prstGeom>
        <a:gradFill rotWithShape="0">
          <a:gsLst>
            <a:gs pos="0">
              <a:schemeClr val="dk2">
                <a:hueOff val="0"/>
                <a:satOff val="0"/>
                <a:lumOff val="0"/>
                <a:alphaOff val="0"/>
                <a:tint val="100000"/>
                <a:shade val="100000"/>
                <a:satMod val="130000"/>
              </a:schemeClr>
            </a:gs>
            <a:gs pos="100000">
              <a:schemeClr val="dk2">
                <a:hueOff val="0"/>
                <a:satOff val="0"/>
                <a:lumOff val="0"/>
                <a:alphaOff val="0"/>
                <a:tint val="50000"/>
                <a:shade val="100000"/>
                <a:satMod val="350000"/>
              </a:schemeClr>
            </a:gs>
          </a:gsLst>
          <a:lin ang="16200000" scaled="0"/>
        </a:gradFill>
        <a:ln w="9525" cap="flat" cmpd="sng" algn="ctr">
          <a:solidFill>
            <a:schemeClr val="dk2">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BABE5ED1-1AE9-484D-A356-ACFB9A6551BF}">
      <dsp:nvSpPr>
        <dsp:cNvPr id="0" name=""/>
        <dsp:cNvSpPr/>
      </dsp:nvSpPr>
      <dsp:spPr>
        <a:xfrm>
          <a:off x="776832" y="1857544"/>
          <a:ext cx="1465734" cy="4256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0">
          <a:noAutofit/>
        </a:bodyPr>
        <a:lstStyle/>
        <a:p>
          <a:pPr marL="0" lvl="0" indent="0" algn="l" defTabSz="1066800">
            <a:lnSpc>
              <a:spcPct val="90000"/>
            </a:lnSpc>
            <a:spcBef>
              <a:spcPct val="0"/>
            </a:spcBef>
            <a:spcAft>
              <a:spcPct val="35000"/>
            </a:spcAft>
            <a:buNone/>
          </a:pPr>
          <a:r>
            <a:rPr lang="en-US" sz="2400" kern="1200" dirty="0"/>
            <a:t>Microbial Biomass</a:t>
          </a:r>
        </a:p>
      </dsp:txBody>
      <dsp:txXfrm>
        <a:off x="776832" y="1857544"/>
        <a:ext cx="1465734" cy="425671"/>
      </dsp:txXfrm>
    </dsp:sp>
    <dsp:sp modelId="{4528B37B-AC9D-4817-83A0-42A95D7E67A9}">
      <dsp:nvSpPr>
        <dsp:cNvPr id="0" name=""/>
        <dsp:cNvSpPr/>
      </dsp:nvSpPr>
      <dsp:spPr>
        <a:xfrm>
          <a:off x="2756496" y="2999611"/>
          <a:ext cx="330712" cy="331077"/>
        </a:xfrm>
        <a:prstGeom prst="ellipse">
          <a:avLst/>
        </a:prstGeom>
        <a:gradFill rotWithShape="0">
          <a:gsLst>
            <a:gs pos="0">
              <a:schemeClr val="dk2">
                <a:hueOff val="0"/>
                <a:satOff val="0"/>
                <a:lumOff val="0"/>
                <a:alphaOff val="0"/>
                <a:tint val="100000"/>
                <a:shade val="100000"/>
                <a:satMod val="130000"/>
              </a:schemeClr>
            </a:gs>
            <a:gs pos="100000">
              <a:schemeClr val="dk2">
                <a:hueOff val="0"/>
                <a:satOff val="0"/>
                <a:lumOff val="0"/>
                <a:alphaOff val="0"/>
                <a:tint val="50000"/>
                <a:shade val="100000"/>
                <a:satMod val="350000"/>
              </a:schemeClr>
            </a:gs>
          </a:gsLst>
          <a:lin ang="16200000" scaled="0"/>
        </a:gradFill>
        <a:ln w="9525" cap="flat" cmpd="sng" algn="ctr">
          <a:solidFill>
            <a:schemeClr val="dk2">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76852C37-98DB-4320-B861-A61A0CC9D8D0}">
      <dsp:nvSpPr>
        <dsp:cNvPr id="0" name=""/>
        <dsp:cNvSpPr/>
      </dsp:nvSpPr>
      <dsp:spPr>
        <a:xfrm>
          <a:off x="2544471" y="3336330"/>
          <a:ext cx="165356" cy="165321"/>
        </a:xfrm>
        <a:prstGeom prst="ellipse">
          <a:avLst/>
        </a:prstGeom>
        <a:gradFill rotWithShape="0">
          <a:gsLst>
            <a:gs pos="0">
              <a:schemeClr val="dk2">
                <a:hueOff val="0"/>
                <a:satOff val="0"/>
                <a:lumOff val="0"/>
                <a:alphaOff val="0"/>
                <a:tint val="100000"/>
                <a:shade val="100000"/>
                <a:satMod val="130000"/>
              </a:schemeClr>
            </a:gs>
            <a:gs pos="100000">
              <a:schemeClr val="dk2">
                <a:hueOff val="0"/>
                <a:satOff val="0"/>
                <a:lumOff val="0"/>
                <a:alphaOff val="0"/>
                <a:tint val="50000"/>
                <a:shade val="100000"/>
                <a:satMod val="350000"/>
              </a:schemeClr>
            </a:gs>
          </a:gsLst>
          <a:lin ang="16200000" scaled="0"/>
        </a:gradFill>
        <a:ln w="9525" cap="flat" cmpd="sng" algn="ctr">
          <a:solidFill>
            <a:schemeClr val="dk2">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F82F6B9C-3243-4472-909D-452D05870607}">
      <dsp:nvSpPr>
        <dsp:cNvPr id="0" name=""/>
        <dsp:cNvSpPr/>
      </dsp:nvSpPr>
      <dsp:spPr>
        <a:xfrm>
          <a:off x="2191289" y="3336330"/>
          <a:ext cx="165356" cy="165321"/>
        </a:xfrm>
        <a:prstGeom prst="ellipse">
          <a:avLst/>
        </a:prstGeom>
        <a:gradFill rotWithShape="0">
          <a:gsLst>
            <a:gs pos="0">
              <a:schemeClr val="dk2">
                <a:hueOff val="0"/>
                <a:satOff val="0"/>
                <a:lumOff val="0"/>
                <a:alphaOff val="0"/>
                <a:tint val="100000"/>
                <a:shade val="100000"/>
                <a:satMod val="130000"/>
              </a:schemeClr>
            </a:gs>
            <a:gs pos="100000">
              <a:schemeClr val="dk2">
                <a:hueOff val="0"/>
                <a:satOff val="0"/>
                <a:lumOff val="0"/>
                <a:alphaOff val="0"/>
                <a:tint val="50000"/>
                <a:shade val="100000"/>
                <a:satMod val="350000"/>
              </a:schemeClr>
            </a:gs>
          </a:gsLst>
          <a:lin ang="16200000" scaled="0"/>
        </a:gradFill>
        <a:ln w="9525" cap="flat" cmpd="sng" algn="ctr">
          <a:solidFill>
            <a:schemeClr val="dk2">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D7D143C7-F753-4604-9DD8-4E373913D43F}">
      <dsp:nvSpPr>
        <dsp:cNvPr id="0" name=""/>
        <dsp:cNvSpPr/>
      </dsp:nvSpPr>
      <dsp:spPr>
        <a:xfrm>
          <a:off x="1838107" y="3336330"/>
          <a:ext cx="165356" cy="165321"/>
        </a:xfrm>
        <a:prstGeom prst="ellipse">
          <a:avLst/>
        </a:prstGeom>
        <a:gradFill rotWithShape="0">
          <a:gsLst>
            <a:gs pos="0">
              <a:schemeClr val="dk2">
                <a:hueOff val="0"/>
                <a:satOff val="0"/>
                <a:lumOff val="0"/>
                <a:alphaOff val="0"/>
                <a:tint val="100000"/>
                <a:shade val="100000"/>
                <a:satMod val="130000"/>
              </a:schemeClr>
            </a:gs>
            <a:gs pos="100000">
              <a:schemeClr val="dk2">
                <a:hueOff val="0"/>
                <a:satOff val="0"/>
                <a:lumOff val="0"/>
                <a:alphaOff val="0"/>
                <a:tint val="50000"/>
                <a:shade val="100000"/>
                <a:satMod val="350000"/>
              </a:schemeClr>
            </a:gs>
          </a:gsLst>
          <a:lin ang="16200000" scaled="0"/>
        </a:gradFill>
        <a:ln w="9525" cap="flat" cmpd="sng" algn="ctr">
          <a:solidFill>
            <a:schemeClr val="dk2">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DB64F4FC-2347-462B-B1D0-A51B0B5275FA}">
      <dsp:nvSpPr>
        <dsp:cNvPr id="0" name=""/>
        <dsp:cNvSpPr/>
      </dsp:nvSpPr>
      <dsp:spPr>
        <a:xfrm>
          <a:off x="1484925" y="3336330"/>
          <a:ext cx="165356" cy="165321"/>
        </a:xfrm>
        <a:prstGeom prst="ellipse">
          <a:avLst/>
        </a:prstGeom>
        <a:gradFill rotWithShape="0">
          <a:gsLst>
            <a:gs pos="0">
              <a:schemeClr val="dk2">
                <a:hueOff val="0"/>
                <a:satOff val="0"/>
                <a:lumOff val="0"/>
                <a:alphaOff val="0"/>
                <a:tint val="100000"/>
                <a:shade val="100000"/>
                <a:satMod val="130000"/>
              </a:schemeClr>
            </a:gs>
            <a:gs pos="100000">
              <a:schemeClr val="dk2">
                <a:hueOff val="0"/>
                <a:satOff val="0"/>
                <a:lumOff val="0"/>
                <a:alphaOff val="0"/>
                <a:tint val="50000"/>
                <a:shade val="100000"/>
                <a:satMod val="350000"/>
              </a:schemeClr>
            </a:gs>
          </a:gsLst>
          <a:lin ang="16200000" scaled="0"/>
        </a:gradFill>
        <a:ln w="9525" cap="flat" cmpd="sng" algn="ctr">
          <a:solidFill>
            <a:schemeClr val="dk2">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BFEA4099-BF27-4E0B-A71D-0BEBA1A5E3C4}">
      <dsp:nvSpPr>
        <dsp:cNvPr id="0" name=""/>
        <dsp:cNvSpPr/>
      </dsp:nvSpPr>
      <dsp:spPr>
        <a:xfrm>
          <a:off x="1131167" y="3336330"/>
          <a:ext cx="165356" cy="165321"/>
        </a:xfrm>
        <a:prstGeom prst="ellipse">
          <a:avLst/>
        </a:prstGeom>
        <a:gradFill rotWithShape="0">
          <a:gsLst>
            <a:gs pos="0">
              <a:schemeClr val="dk2">
                <a:hueOff val="0"/>
                <a:satOff val="0"/>
                <a:lumOff val="0"/>
                <a:alphaOff val="0"/>
                <a:tint val="100000"/>
                <a:shade val="100000"/>
                <a:satMod val="130000"/>
              </a:schemeClr>
            </a:gs>
            <a:gs pos="100000">
              <a:schemeClr val="dk2">
                <a:hueOff val="0"/>
                <a:satOff val="0"/>
                <a:lumOff val="0"/>
                <a:alphaOff val="0"/>
                <a:tint val="50000"/>
                <a:shade val="100000"/>
                <a:satMod val="350000"/>
              </a:schemeClr>
            </a:gs>
          </a:gsLst>
          <a:lin ang="16200000" scaled="0"/>
        </a:gradFill>
        <a:ln w="9525" cap="flat" cmpd="sng" algn="ctr">
          <a:solidFill>
            <a:schemeClr val="dk2">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FCA6CD9C-621C-4B30-81B5-C1749A09D46E}">
      <dsp:nvSpPr>
        <dsp:cNvPr id="0" name=""/>
        <dsp:cNvSpPr/>
      </dsp:nvSpPr>
      <dsp:spPr>
        <a:xfrm>
          <a:off x="777985" y="3336330"/>
          <a:ext cx="165356" cy="165321"/>
        </a:xfrm>
        <a:prstGeom prst="ellipse">
          <a:avLst/>
        </a:prstGeom>
        <a:gradFill rotWithShape="0">
          <a:gsLst>
            <a:gs pos="0">
              <a:schemeClr val="dk2">
                <a:hueOff val="0"/>
                <a:satOff val="0"/>
                <a:lumOff val="0"/>
                <a:alphaOff val="0"/>
                <a:tint val="100000"/>
                <a:shade val="100000"/>
                <a:satMod val="130000"/>
              </a:schemeClr>
            </a:gs>
            <a:gs pos="100000">
              <a:schemeClr val="dk2">
                <a:hueOff val="0"/>
                <a:satOff val="0"/>
                <a:lumOff val="0"/>
                <a:alphaOff val="0"/>
                <a:tint val="50000"/>
                <a:shade val="100000"/>
                <a:satMod val="350000"/>
              </a:schemeClr>
            </a:gs>
          </a:gsLst>
          <a:lin ang="16200000" scaled="0"/>
        </a:gradFill>
        <a:ln w="9525" cap="flat" cmpd="sng" algn="ctr">
          <a:solidFill>
            <a:schemeClr val="dk2">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485047D5-43C2-4A47-BD18-9DAF2C16AE6B}">
      <dsp:nvSpPr>
        <dsp:cNvPr id="0" name=""/>
        <dsp:cNvSpPr/>
      </dsp:nvSpPr>
      <dsp:spPr>
        <a:xfrm>
          <a:off x="776832" y="2909790"/>
          <a:ext cx="1938180" cy="4256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0">
          <a:noAutofit/>
        </a:bodyPr>
        <a:lstStyle/>
        <a:p>
          <a:pPr marL="0" lvl="0" indent="0" algn="l" defTabSz="1066800">
            <a:lnSpc>
              <a:spcPct val="90000"/>
            </a:lnSpc>
            <a:spcBef>
              <a:spcPct val="0"/>
            </a:spcBef>
            <a:spcAft>
              <a:spcPct val="35000"/>
            </a:spcAft>
            <a:buNone/>
          </a:pPr>
          <a:r>
            <a:rPr lang="en-US" sz="2400" kern="1200" dirty="0"/>
            <a:t>Water Extractable C</a:t>
          </a:r>
        </a:p>
      </dsp:txBody>
      <dsp:txXfrm>
        <a:off x="776832" y="2909790"/>
        <a:ext cx="1938180" cy="425671"/>
      </dsp:txXfrm>
    </dsp:sp>
    <dsp:sp modelId="{2AB24B8A-FD9F-4897-817C-9BEA50275B6D}">
      <dsp:nvSpPr>
        <dsp:cNvPr id="0" name=""/>
        <dsp:cNvSpPr/>
      </dsp:nvSpPr>
      <dsp:spPr>
        <a:xfrm>
          <a:off x="3553316" y="3300315"/>
          <a:ext cx="330712" cy="331077"/>
        </a:xfrm>
        <a:prstGeom prst="ellipse">
          <a:avLst/>
        </a:prstGeom>
        <a:gradFill rotWithShape="0">
          <a:gsLst>
            <a:gs pos="0">
              <a:schemeClr val="dk2">
                <a:hueOff val="0"/>
                <a:satOff val="0"/>
                <a:lumOff val="0"/>
                <a:alphaOff val="0"/>
                <a:tint val="100000"/>
                <a:shade val="100000"/>
                <a:satMod val="130000"/>
              </a:schemeClr>
            </a:gs>
            <a:gs pos="100000">
              <a:schemeClr val="dk2">
                <a:hueOff val="0"/>
                <a:satOff val="0"/>
                <a:lumOff val="0"/>
                <a:alphaOff val="0"/>
                <a:tint val="50000"/>
                <a:shade val="100000"/>
                <a:satMod val="350000"/>
              </a:schemeClr>
            </a:gs>
          </a:gsLst>
          <a:lin ang="16200000" scaled="0"/>
        </a:gradFill>
        <a:ln w="9525" cap="flat" cmpd="sng" algn="ctr">
          <a:solidFill>
            <a:schemeClr val="dk2">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0874E3FE-942B-4EA4-8598-1C40F55A2A01}">
      <dsp:nvSpPr>
        <dsp:cNvPr id="0" name=""/>
        <dsp:cNvSpPr/>
      </dsp:nvSpPr>
      <dsp:spPr>
        <a:xfrm>
          <a:off x="3386807" y="3636165"/>
          <a:ext cx="165356" cy="165321"/>
        </a:xfrm>
        <a:prstGeom prst="ellipse">
          <a:avLst/>
        </a:prstGeom>
        <a:gradFill rotWithShape="0">
          <a:gsLst>
            <a:gs pos="0">
              <a:schemeClr val="dk2">
                <a:hueOff val="0"/>
                <a:satOff val="0"/>
                <a:lumOff val="0"/>
                <a:alphaOff val="0"/>
                <a:tint val="100000"/>
                <a:shade val="100000"/>
                <a:satMod val="130000"/>
              </a:schemeClr>
            </a:gs>
            <a:gs pos="100000">
              <a:schemeClr val="dk2">
                <a:hueOff val="0"/>
                <a:satOff val="0"/>
                <a:lumOff val="0"/>
                <a:alphaOff val="0"/>
                <a:tint val="50000"/>
                <a:shade val="100000"/>
                <a:satMod val="350000"/>
              </a:schemeClr>
            </a:gs>
          </a:gsLst>
          <a:lin ang="16200000" scaled="0"/>
        </a:gradFill>
        <a:ln w="9525" cap="flat" cmpd="sng" algn="ctr">
          <a:solidFill>
            <a:schemeClr val="dk2">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B5913953-6CD4-45B8-AFA6-D781CDEBB699}">
      <dsp:nvSpPr>
        <dsp:cNvPr id="0" name=""/>
        <dsp:cNvSpPr/>
      </dsp:nvSpPr>
      <dsp:spPr>
        <a:xfrm>
          <a:off x="3149432" y="3903458"/>
          <a:ext cx="165356" cy="165321"/>
        </a:xfrm>
        <a:prstGeom prst="ellipse">
          <a:avLst/>
        </a:prstGeom>
        <a:gradFill rotWithShape="0">
          <a:gsLst>
            <a:gs pos="0">
              <a:schemeClr val="dk2">
                <a:hueOff val="0"/>
                <a:satOff val="0"/>
                <a:lumOff val="0"/>
                <a:alphaOff val="0"/>
                <a:tint val="100000"/>
                <a:shade val="100000"/>
                <a:satMod val="130000"/>
              </a:schemeClr>
            </a:gs>
            <a:gs pos="100000">
              <a:schemeClr val="dk2">
                <a:hueOff val="0"/>
                <a:satOff val="0"/>
                <a:lumOff val="0"/>
                <a:alphaOff val="0"/>
                <a:tint val="50000"/>
                <a:shade val="100000"/>
                <a:satMod val="350000"/>
              </a:schemeClr>
            </a:gs>
          </a:gsLst>
          <a:lin ang="16200000" scaled="0"/>
        </a:gradFill>
        <a:ln w="9525" cap="flat" cmpd="sng" algn="ctr">
          <a:solidFill>
            <a:schemeClr val="dk2">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0B4F86F9-BDFF-4F72-8B38-A88DD6436433}">
      <dsp:nvSpPr>
        <dsp:cNvPr id="0" name=""/>
        <dsp:cNvSpPr/>
      </dsp:nvSpPr>
      <dsp:spPr>
        <a:xfrm>
          <a:off x="2881521" y="4175957"/>
          <a:ext cx="165356" cy="165321"/>
        </a:xfrm>
        <a:prstGeom prst="ellipse">
          <a:avLst/>
        </a:prstGeom>
        <a:gradFill rotWithShape="0">
          <a:gsLst>
            <a:gs pos="0">
              <a:schemeClr val="dk2">
                <a:hueOff val="0"/>
                <a:satOff val="0"/>
                <a:lumOff val="0"/>
                <a:alphaOff val="0"/>
                <a:tint val="100000"/>
                <a:shade val="100000"/>
                <a:satMod val="130000"/>
              </a:schemeClr>
            </a:gs>
            <a:gs pos="100000">
              <a:schemeClr val="dk2">
                <a:hueOff val="0"/>
                <a:satOff val="0"/>
                <a:lumOff val="0"/>
                <a:alphaOff val="0"/>
                <a:tint val="50000"/>
                <a:shade val="100000"/>
                <a:satMod val="350000"/>
              </a:schemeClr>
            </a:gs>
          </a:gsLst>
          <a:lin ang="16200000" scaled="0"/>
        </a:gradFill>
        <a:ln w="9525" cap="flat" cmpd="sng" algn="ctr">
          <a:solidFill>
            <a:schemeClr val="dk2">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5CE6EBDC-8790-47E1-90D0-727BDB755438}">
      <dsp:nvSpPr>
        <dsp:cNvPr id="0" name=""/>
        <dsp:cNvSpPr/>
      </dsp:nvSpPr>
      <dsp:spPr>
        <a:xfrm>
          <a:off x="2528339" y="4175957"/>
          <a:ext cx="165356" cy="165321"/>
        </a:xfrm>
        <a:prstGeom prst="ellipse">
          <a:avLst/>
        </a:prstGeom>
        <a:gradFill rotWithShape="0">
          <a:gsLst>
            <a:gs pos="0">
              <a:schemeClr val="dk2">
                <a:hueOff val="0"/>
                <a:satOff val="0"/>
                <a:lumOff val="0"/>
                <a:alphaOff val="0"/>
                <a:tint val="100000"/>
                <a:shade val="100000"/>
                <a:satMod val="130000"/>
              </a:schemeClr>
            </a:gs>
            <a:gs pos="100000">
              <a:schemeClr val="dk2">
                <a:hueOff val="0"/>
                <a:satOff val="0"/>
                <a:lumOff val="0"/>
                <a:alphaOff val="0"/>
                <a:tint val="50000"/>
                <a:shade val="100000"/>
                <a:satMod val="350000"/>
              </a:schemeClr>
            </a:gs>
          </a:gsLst>
          <a:lin ang="16200000" scaled="0"/>
        </a:gradFill>
        <a:ln w="9525" cap="flat" cmpd="sng" algn="ctr">
          <a:solidFill>
            <a:schemeClr val="dk2">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5C83D2B6-A448-4458-9FBF-A9F1487047B8}">
      <dsp:nvSpPr>
        <dsp:cNvPr id="0" name=""/>
        <dsp:cNvSpPr/>
      </dsp:nvSpPr>
      <dsp:spPr>
        <a:xfrm>
          <a:off x="2174581" y="4175957"/>
          <a:ext cx="165356" cy="165321"/>
        </a:xfrm>
        <a:prstGeom prst="ellipse">
          <a:avLst/>
        </a:prstGeom>
        <a:gradFill rotWithShape="0">
          <a:gsLst>
            <a:gs pos="0">
              <a:schemeClr val="dk2">
                <a:hueOff val="0"/>
                <a:satOff val="0"/>
                <a:lumOff val="0"/>
                <a:alphaOff val="0"/>
                <a:tint val="100000"/>
                <a:shade val="100000"/>
                <a:satMod val="130000"/>
              </a:schemeClr>
            </a:gs>
            <a:gs pos="100000">
              <a:schemeClr val="dk2">
                <a:hueOff val="0"/>
                <a:satOff val="0"/>
                <a:lumOff val="0"/>
                <a:alphaOff val="0"/>
                <a:tint val="50000"/>
                <a:shade val="100000"/>
                <a:satMod val="350000"/>
              </a:schemeClr>
            </a:gs>
          </a:gsLst>
          <a:lin ang="16200000" scaled="0"/>
        </a:gradFill>
        <a:ln w="9525" cap="flat" cmpd="sng" algn="ctr">
          <a:solidFill>
            <a:schemeClr val="dk2">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EA294FAE-8765-44D2-8BE9-3FEAC30BC0CB}">
      <dsp:nvSpPr>
        <dsp:cNvPr id="0" name=""/>
        <dsp:cNvSpPr/>
      </dsp:nvSpPr>
      <dsp:spPr>
        <a:xfrm>
          <a:off x="1821398" y="4175957"/>
          <a:ext cx="165356" cy="165321"/>
        </a:xfrm>
        <a:prstGeom prst="ellipse">
          <a:avLst/>
        </a:prstGeom>
        <a:gradFill rotWithShape="0">
          <a:gsLst>
            <a:gs pos="0">
              <a:schemeClr val="dk2">
                <a:hueOff val="0"/>
                <a:satOff val="0"/>
                <a:lumOff val="0"/>
                <a:alphaOff val="0"/>
                <a:tint val="100000"/>
                <a:shade val="100000"/>
                <a:satMod val="130000"/>
              </a:schemeClr>
            </a:gs>
            <a:gs pos="100000">
              <a:schemeClr val="dk2">
                <a:hueOff val="0"/>
                <a:satOff val="0"/>
                <a:lumOff val="0"/>
                <a:alphaOff val="0"/>
                <a:tint val="50000"/>
                <a:shade val="100000"/>
                <a:satMod val="350000"/>
              </a:schemeClr>
            </a:gs>
          </a:gsLst>
          <a:lin ang="16200000" scaled="0"/>
        </a:gradFill>
        <a:ln w="9525" cap="flat" cmpd="sng" algn="ctr">
          <a:solidFill>
            <a:schemeClr val="dk2">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ED05CDCC-1171-41BE-99A1-3309F9E36697}">
      <dsp:nvSpPr>
        <dsp:cNvPr id="0" name=""/>
        <dsp:cNvSpPr/>
      </dsp:nvSpPr>
      <dsp:spPr>
        <a:xfrm>
          <a:off x="1468216" y="4175957"/>
          <a:ext cx="165356" cy="165321"/>
        </a:xfrm>
        <a:prstGeom prst="ellipse">
          <a:avLst/>
        </a:prstGeom>
        <a:gradFill rotWithShape="0">
          <a:gsLst>
            <a:gs pos="0">
              <a:schemeClr val="dk2">
                <a:hueOff val="0"/>
                <a:satOff val="0"/>
                <a:lumOff val="0"/>
                <a:alphaOff val="0"/>
                <a:tint val="100000"/>
                <a:shade val="100000"/>
                <a:satMod val="130000"/>
              </a:schemeClr>
            </a:gs>
            <a:gs pos="100000">
              <a:schemeClr val="dk2">
                <a:hueOff val="0"/>
                <a:satOff val="0"/>
                <a:lumOff val="0"/>
                <a:alphaOff val="0"/>
                <a:tint val="50000"/>
                <a:shade val="100000"/>
                <a:satMod val="350000"/>
              </a:schemeClr>
            </a:gs>
          </a:gsLst>
          <a:lin ang="16200000" scaled="0"/>
        </a:gradFill>
        <a:ln w="9525" cap="flat" cmpd="sng" algn="ctr">
          <a:solidFill>
            <a:schemeClr val="dk2">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109FD2C5-CCB9-400B-9D75-E3B883526DE1}">
      <dsp:nvSpPr>
        <dsp:cNvPr id="0" name=""/>
        <dsp:cNvSpPr/>
      </dsp:nvSpPr>
      <dsp:spPr>
        <a:xfrm>
          <a:off x="1115034" y="4175957"/>
          <a:ext cx="165356" cy="165321"/>
        </a:xfrm>
        <a:prstGeom prst="ellipse">
          <a:avLst/>
        </a:prstGeom>
        <a:gradFill rotWithShape="0">
          <a:gsLst>
            <a:gs pos="0">
              <a:schemeClr val="dk2">
                <a:hueOff val="0"/>
                <a:satOff val="0"/>
                <a:lumOff val="0"/>
                <a:alphaOff val="0"/>
                <a:tint val="100000"/>
                <a:shade val="100000"/>
                <a:satMod val="130000"/>
              </a:schemeClr>
            </a:gs>
            <a:gs pos="100000">
              <a:schemeClr val="dk2">
                <a:hueOff val="0"/>
                <a:satOff val="0"/>
                <a:lumOff val="0"/>
                <a:alphaOff val="0"/>
                <a:tint val="50000"/>
                <a:shade val="100000"/>
                <a:satMod val="350000"/>
              </a:schemeClr>
            </a:gs>
          </a:gsLst>
          <a:lin ang="16200000" scaled="0"/>
        </a:gradFill>
        <a:ln w="9525" cap="flat" cmpd="sng" algn="ctr">
          <a:solidFill>
            <a:schemeClr val="dk2">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F98AD3BB-F7B8-47BB-8ED5-E422ECFA3C63}">
      <dsp:nvSpPr>
        <dsp:cNvPr id="0" name=""/>
        <dsp:cNvSpPr/>
      </dsp:nvSpPr>
      <dsp:spPr>
        <a:xfrm>
          <a:off x="1111577" y="3748984"/>
          <a:ext cx="1938180" cy="4256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0">
          <a:noAutofit/>
        </a:bodyPr>
        <a:lstStyle/>
        <a:p>
          <a:pPr marL="0" lvl="0" indent="0" algn="l" defTabSz="1066800">
            <a:lnSpc>
              <a:spcPct val="90000"/>
            </a:lnSpc>
            <a:spcBef>
              <a:spcPct val="0"/>
            </a:spcBef>
            <a:spcAft>
              <a:spcPct val="35000"/>
            </a:spcAft>
            <a:buNone/>
          </a:pPr>
          <a:r>
            <a:rPr lang="en-US" sz="2400" kern="1200" dirty="0"/>
            <a:t>C:N balance</a:t>
          </a:r>
        </a:p>
      </dsp:txBody>
      <dsp:txXfrm>
        <a:off x="1111577" y="3748984"/>
        <a:ext cx="1938180" cy="42567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F939AC-DFD0-464C-8311-3F4A00633141}">
      <dsp:nvSpPr>
        <dsp:cNvPr id="0" name=""/>
        <dsp:cNvSpPr/>
      </dsp:nvSpPr>
      <dsp:spPr>
        <a:xfrm>
          <a:off x="1308320" y="1613825"/>
          <a:ext cx="2161436" cy="0"/>
        </a:xfrm>
        <a:prstGeom prst="line">
          <a:avLst/>
        </a:prstGeom>
        <a:noFill/>
        <a:ln w="25400" cap="flat" cmpd="sng" algn="ctr">
          <a:solidFill>
            <a:schemeClr val="accent1">
              <a:shade val="6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FBBA279D-7F1F-498C-9FB7-83ECEF83ABDD}">
      <dsp:nvSpPr>
        <dsp:cNvPr id="0" name=""/>
        <dsp:cNvSpPr/>
      </dsp:nvSpPr>
      <dsp:spPr>
        <a:xfrm>
          <a:off x="943251" y="276999"/>
          <a:ext cx="2980778" cy="2834453"/>
        </a:xfrm>
        <a:prstGeom prst="ellipse">
          <a:avLst/>
        </a:prstGeom>
        <a:blipFill rotWithShape="1">
          <a:blip xmlns:r="http://schemas.openxmlformats.org/officeDocument/2006/relationships" r:embed="rId1">
            <a:extLst>
              <a:ext uri="{28A0092B-C50C-407E-A947-70E740481C1C}">
                <a14:useLocalDpi xmlns:a14="http://schemas.microsoft.com/office/drawing/2010/main"/>
              </a:ext>
            </a:extLst>
          </a:blip>
          <a:stretch>
            <a:fillRect/>
          </a:stretch>
        </a:blipFill>
        <a:ln>
          <a:noFill/>
        </a:ln>
        <a:effectLst>
          <a:outerShdw blurRad="40000" dist="23000" dir="5400000" rotWithShape="0">
            <a:srgbClr val="000000">
              <a:alpha val="35000"/>
            </a:srgbClr>
          </a:outerShdw>
        </a:effectLst>
        <a:scene3d>
          <a:camera prst="orthographicFront"/>
          <a:lightRig rig="flat" dir="t"/>
        </a:scene3d>
        <a:sp3d prstMaterial="plastic">
          <a:bevelT w="88900" h="88900"/>
          <a:bevelB w="88900" h="31750" prst="angle"/>
        </a:sp3d>
      </dsp:spPr>
      <dsp:style>
        <a:lnRef idx="0">
          <a:scrgbClr r="0" g="0" b="0"/>
        </a:lnRef>
        <a:fillRef idx="3">
          <a:scrgbClr r="0" g="0" b="0"/>
        </a:fillRef>
        <a:effectRef idx="2">
          <a:scrgbClr r="0" g="0" b="0"/>
        </a:effectRef>
        <a:fontRef idx="minor"/>
      </dsp:style>
    </dsp:sp>
    <dsp:sp modelId="{CA601D56-C943-440B-B01A-67E12BBD7B29}">
      <dsp:nvSpPr>
        <dsp:cNvPr id="0" name=""/>
        <dsp:cNvSpPr/>
      </dsp:nvSpPr>
      <dsp:spPr>
        <a:xfrm>
          <a:off x="1845753" y="580246"/>
          <a:ext cx="1440957" cy="742993"/>
        </a:xfrm>
        <a:prstGeom prst="rect">
          <a:avLst/>
        </a:prstGeom>
        <a:noFill/>
        <a:ln>
          <a:noFill/>
        </a:ln>
        <a:effectLst>
          <a:outerShdw blurRad="40000" dist="23000" dir="5400000" rotWithShape="0">
            <a:srgbClr val="000000">
              <a:alpha val="35000"/>
            </a:srgbClr>
          </a:outerShdw>
        </a:effectLst>
        <a:scene3d>
          <a:camera prst="orthographicFront"/>
          <a:lightRig rig="flat" dir="t"/>
        </a:scene3d>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b" anchorCtr="0">
          <a:noAutofit/>
        </a:bodyPr>
        <a:lstStyle/>
        <a:p>
          <a:pPr marL="0" lvl="0" indent="0" algn="ctr" defTabSz="889000">
            <a:lnSpc>
              <a:spcPct val="90000"/>
            </a:lnSpc>
            <a:spcBef>
              <a:spcPct val="0"/>
            </a:spcBef>
            <a:spcAft>
              <a:spcPct val="35000"/>
            </a:spcAft>
            <a:buNone/>
          </a:pPr>
          <a:r>
            <a:rPr lang="en-US" sz="2000" b="1" kern="1200" dirty="0">
              <a:solidFill>
                <a:srgbClr val="FFFF00"/>
              </a:solidFill>
            </a:rPr>
            <a:t>2% SOM, 12,000 ppm C</a:t>
          </a:r>
        </a:p>
      </dsp:txBody>
      <dsp:txXfrm>
        <a:off x="1845753" y="580246"/>
        <a:ext cx="1440957" cy="742993"/>
      </dsp:txXfrm>
    </dsp:sp>
    <dsp:sp modelId="{84F31FCA-6C96-4AE8-97A3-EB76601517F5}">
      <dsp:nvSpPr>
        <dsp:cNvPr id="0" name=""/>
        <dsp:cNvSpPr/>
      </dsp:nvSpPr>
      <dsp:spPr>
        <a:xfrm>
          <a:off x="1717180" y="1723281"/>
          <a:ext cx="1432919" cy="1228483"/>
        </a:xfrm>
        <a:prstGeom prst="ellipse">
          <a:avLst/>
        </a:prstGeom>
        <a:blipFill rotWithShape="1">
          <a:blip xmlns:r="http://schemas.openxmlformats.org/officeDocument/2006/relationships" r:embed="rId2" cstate="screen">
            <a:extLst>
              <a:ext uri="{28A0092B-C50C-407E-A947-70E740481C1C}">
                <a14:useLocalDpi xmlns:a14="http://schemas.microsoft.com/office/drawing/2010/main"/>
              </a:ext>
            </a:extLst>
          </a:blip>
          <a:stretch>
            <a:fillRect/>
          </a:stretch>
        </a:blipFill>
        <a:ln>
          <a:noFill/>
        </a:ln>
        <a:effectLst>
          <a:outerShdw blurRad="40000" dist="23000" dir="5400000" rotWithShape="0">
            <a:srgbClr val="000000">
              <a:alpha val="35000"/>
            </a:srgbClr>
          </a:outerShdw>
        </a:effectLst>
        <a:scene3d>
          <a:camera prst="orthographicFront"/>
          <a:lightRig rig="flat" dir="t"/>
        </a:scene3d>
        <a:sp3d prstMaterial="plastic">
          <a:bevelT w="88900" h="88900"/>
          <a:bevelB w="88900" h="31750" prst="angle"/>
        </a:sp3d>
      </dsp:spPr>
      <dsp:style>
        <a:lnRef idx="0">
          <a:scrgbClr r="0" g="0" b="0"/>
        </a:lnRef>
        <a:fillRef idx="3">
          <a:scrgbClr r="0" g="0" b="0"/>
        </a:fillRef>
        <a:effectRef idx="2">
          <a:scrgbClr r="0" g="0" b="0"/>
        </a:effectRef>
        <a:fontRef idx="minor"/>
      </dsp:style>
    </dsp:sp>
    <dsp:sp modelId="{594DA524-39A4-4AEB-AC75-AAE04B44AC8E}">
      <dsp:nvSpPr>
        <dsp:cNvPr id="0" name=""/>
        <dsp:cNvSpPr/>
      </dsp:nvSpPr>
      <dsp:spPr>
        <a:xfrm>
          <a:off x="3145407" y="829809"/>
          <a:ext cx="652430" cy="21171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0" rIns="45720" bIns="0" numCol="1" spcCol="1270" anchor="ctr" anchorCtr="0">
          <a:noAutofit/>
        </a:bodyPr>
        <a:lstStyle/>
        <a:p>
          <a:pPr marL="0" lvl="0" indent="0" algn="ctr" defTabSz="533400">
            <a:lnSpc>
              <a:spcPct val="90000"/>
            </a:lnSpc>
            <a:spcBef>
              <a:spcPct val="0"/>
            </a:spcBef>
            <a:spcAft>
              <a:spcPct val="35000"/>
            </a:spcAft>
            <a:buNone/>
          </a:pPr>
          <a:r>
            <a:rPr lang="en-US" sz="1200" b="1" kern="1200" dirty="0">
              <a:solidFill>
                <a:srgbClr val="FFFF00"/>
              </a:solidFill>
            </a:rPr>
            <a:t>100-300 ppm C from water extract</a:t>
          </a:r>
        </a:p>
      </dsp:txBody>
      <dsp:txXfrm>
        <a:off x="3145407" y="829809"/>
        <a:ext cx="652430" cy="211710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37D5D2-037F-45F3-BB0E-AC04B2BF8340}">
      <dsp:nvSpPr>
        <dsp:cNvPr id="0" name=""/>
        <dsp:cNvSpPr/>
      </dsp:nvSpPr>
      <dsp:spPr>
        <a:xfrm rot="21300000">
          <a:off x="13436" y="1193455"/>
          <a:ext cx="4351517" cy="498314"/>
        </a:xfrm>
        <a:prstGeom prst="mathMinus">
          <a:avLst/>
        </a:prstGeom>
        <a:gradFill rotWithShape="0">
          <a:gsLst>
            <a:gs pos="0">
              <a:schemeClr val="accent2">
                <a:tint val="40000"/>
                <a:hueOff val="0"/>
                <a:satOff val="0"/>
                <a:lumOff val="0"/>
                <a:alphaOff val="0"/>
                <a:tint val="100000"/>
                <a:shade val="100000"/>
                <a:satMod val="130000"/>
              </a:schemeClr>
            </a:gs>
            <a:gs pos="100000">
              <a:schemeClr val="accent2">
                <a:tint val="4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dsp:style>
    </dsp:sp>
    <dsp:sp modelId="{A667E1A4-582A-400A-A2C1-F3AB66D93EA5}">
      <dsp:nvSpPr>
        <dsp:cNvPr id="0" name=""/>
        <dsp:cNvSpPr/>
      </dsp:nvSpPr>
      <dsp:spPr>
        <a:xfrm>
          <a:off x="525406" y="144261"/>
          <a:ext cx="1313517" cy="1154090"/>
        </a:xfrm>
        <a:prstGeom prst="downArrow">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7128287C-6B0B-465F-840A-06103D75A7C7}">
      <dsp:nvSpPr>
        <dsp:cNvPr id="0" name=""/>
        <dsp:cNvSpPr/>
      </dsp:nvSpPr>
      <dsp:spPr>
        <a:xfrm>
          <a:off x="2320546" y="0"/>
          <a:ext cx="1401084" cy="12117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n-US" sz="2200" kern="1200" dirty="0"/>
            <a:t>Organic N and P release</a:t>
          </a:r>
        </a:p>
      </dsp:txBody>
      <dsp:txXfrm>
        <a:off x="2320546" y="0"/>
        <a:ext cx="1401084" cy="1211794"/>
      </dsp:txXfrm>
    </dsp:sp>
    <dsp:sp modelId="{F4952718-5890-4E0F-B6D6-F107F355086C}">
      <dsp:nvSpPr>
        <dsp:cNvPr id="0" name=""/>
        <dsp:cNvSpPr/>
      </dsp:nvSpPr>
      <dsp:spPr>
        <a:xfrm>
          <a:off x="2517569" y="1604912"/>
          <a:ext cx="1313517" cy="1154090"/>
        </a:xfrm>
        <a:prstGeom prst="upArrow">
          <a:avLst/>
        </a:prstGeom>
        <a:solidFill>
          <a:srgbClr val="00B05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AD064888-6BB9-44F2-BE72-F86F56FDECAF}">
      <dsp:nvSpPr>
        <dsp:cNvPr id="0" name=""/>
        <dsp:cNvSpPr/>
      </dsp:nvSpPr>
      <dsp:spPr>
        <a:xfrm>
          <a:off x="656758" y="1673431"/>
          <a:ext cx="1401084" cy="12117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n-US" sz="2200" kern="1200" dirty="0"/>
            <a:t>Organic C:N</a:t>
          </a:r>
        </a:p>
      </dsp:txBody>
      <dsp:txXfrm>
        <a:off x="656758" y="1673431"/>
        <a:ext cx="1401084" cy="121179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93904D-F53F-4D43-8949-83BEAAB775E5}">
      <dsp:nvSpPr>
        <dsp:cNvPr id="0" name=""/>
        <dsp:cNvSpPr/>
      </dsp:nvSpPr>
      <dsp:spPr>
        <a:xfrm>
          <a:off x="0" y="1832"/>
          <a:ext cx="4885203" cy="928506"/>
        </a:xfrm>
        <a:prstGeom prst="roundRect">
          <a:avLst>
            <a:gd name="adj" fmla="val 10000"/>
          </a:avLst>
        </a:prstGeom>
        <a:solidFill>
          <a:schemeClr val="bg1">
            <a:lumMod val="95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449EFFC3-966B-40BA-AA86-2DFFB7CD5D66}">
      <dsp:nvSpPr>
        <dsp:cNvPr id="0" name=""/>
        <dsp:cNvSpPr/>
      </dsp:nvSpPr>
      <dsp:spPr>
        <a:xfrm>
          <a:off x="280873" y="210745"/>
          <a:ext cx="510678" cy="510678"/>
        </a:xfrm>
        <a:prstGeom prst="rect">
          <a:avLst/>
        </a:prstGeom>
        <a:blipFill>
          <a:blip xmlns:r="http://schemas.openxmlformats.org/officeDocument/2006/relationships" r:embed="rId1"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28FA2A9-868A-48FA-A157-2F8098CAF13D}">
      <dsp:nvSpPr>
        <dsp:cNvPr id="0" name=""/>
        <dsp:cNvSpPr/>
      </dsp:nvSpPr>
      <dsp:spPr>
        <a:xfrm>
          <a:off x="1072425" y="1832"/>
          <a:ext cx="3812777" cy="9285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267" tIns="98267" rIns="98267" bIns="98267" numCol="1" spcCol="1270" anchor="ctr" anchorCtr="0">
          <a:noAutofit/>
        </a:bodyPr>
        <a:lstStyle/>
        <a:p>
          <a:pPr marL="0" lvl="0" indent="0" algn="l" defTabSz="977900">
            <a:lnSpc>
              <a:spcPct val="90000"/>
            </a:lnSpc>
            <a:spcBef>
              <a:spcPct val="0"/>
            </a:spcBef>
            <a:spcAft>
              <a:spcPct val="35000"/>
            </a:spcAft>
            <a:buNone/>
          </a:pPr>
          <a:r>
            <a:rPr lang="en-US" sz="2200" b="1" kern="1200"/>
            <a:t>Comparing two different systems</a:t>
          </a:r>
          <a:endParaRPr lang="en-US" sz="2200" kern="1200"/>
        </a:p>
      </dsp:txBody>
      <dsp:txXfrm>
        <a:off x="1072425" y="1832"/>
        <a:ext cx="3812777" cy="928506"/>
      </dsp:txXfrm>
    </dsp:sp>
    <dsp:sp modelId="{793F5039-EAD7-4122-AEE1-3F45171EE068}">
      <dsp:nvSpPr>
        <dsp:cNvPr id="0" name=""/>
        <dsp:cNvSpPr/>
      </dsp:nvSpPr>
      <dsp:spPr>
        <a:xfrm>
          <a:off x="0" y="1162465"/>
          <a:ext cx="4885203" cy="928506"/>
        </a:xfrm>
        <a:prstGeom prst="roundRect">
          <a:avLst>
            <a:gd name="adj" fmla="val 10000"/>
          </a:avLst>
        </a:prstGeom>
        <a:solidFill>
          <a:schemeClr val="bg1">
            <a:lumMod val="95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3B4EA5E3-3286-4316-A584-8FD1E1DA6576}">
      <dsp:nvSpPr>
        <dsp:cNvPr id="0" name=""/>
        <dsp:cNvSpPr/>
      </dsp:nvSpPr>
      <dsp:spPr>
        <a:xfrm>
          <a:off x="280873" y="1371379"/>
          <a:ext cx="510678" cy="510678"/>
        </a:xfrm>
        <a:prstGeom prst="rect">
          <a:avLst/>
        </a:prstGeom>
        <a:blipFill>
          <a:blip xmlns:r="http://schemas.openxmlformats.org/officeDocument/2006/relationships"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771B21F1-23AD-4284-A0D5-73B0E167706C}">
      <dsp:nvSpPr>
        <dsp:cNvPr id="0" name=""/>
        <dsp:cNvSpPr/>
      </dsp:nvSpPr>
      <dsp:spPr>
        <a:xfrm>
          <a:off x="1072425" y="1162465"/>
          <a:ext cx="3812777" cy="9285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267" tIns="98267" rIns="98267" bIns="98267" numCol="1" spcCol="1270" anchor="ctr" anchorCtr="0">
          <a:noAutofit/>
        </a:bodyPr>
        <a:lstStyle/>
        <a:p>
          <a:pPr marL="0" lvl="0" indent="0" algn="l" defTabSz="977900">
            <a:lnSpc>
              <a:spcPct val="90000"/>
            </a:lnSpc>
            <a:spcBef>
              <a:spcPct val="0"/>
            </a:spcBef>
            <a:spcAft>
              <a:spcPct val="35000"/>
            </a:spcAft>
            <a:buNone/>
          </a:pPr>
          <a:r>
            <a:rPr lang="en-US" sz="2200" b="1" kern="1200"/>
            <a:t>Tracking change over time</a:t>
          </a:r>
          <a:endParaRPr lang="en-US" sz="2200" kern="1200"/>
        </a:p>
      </dsp:txBody>
      <dsp:txXfrm>
        <a:off x="1072425" y="1162465"/>
        <a:ext cx="3812777" cy="928506"/>
      </dsp:txXfrm>
    </dsp:sp>
    <dsp:sp modelId="{46B945A7-2FDD-4495-9900-44368AEC2ED6}">
      <dsp:nvSpPr>
        <dsp:cNvPr id="0" name=""/>
        <dsp:cNvSpPr/>
      </dsp:nvSpPr>
      <dsp:spPr>
        <a:xfrm>
          <a:off x="0" y="2323098"/>
          <a:ext cx="4885203" cy="928506"/>
        </a:xfrm>
        <a:prstGeom prst="roundRect">
          <a:avLst>
            <a:gd name="adj" fmla="val 10000"/>
          </a:avLst>
        </a:prstGeom>
        <a:solidFill>
          <a:schemeClr val="bg1">
            <a:lumMod val="95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0495FB2F-42B1-42F1-A440-B053BA490ECC}">
      <dsp:nvSpPr>
        <dsp:cNvPr id="0" name=""/>
        <dsp:cNvSpPr/>
      </dsp:nvSpPr>
      <dsp:spPr>
        <a:xfrm>
          <a:off x="280873" y="2532012"/>
          <a:ext cx="510678" cy="510678"/>
        </a:xfrm>
        <a:prstGeom prst="rect">
          <a:avLst/>
        </a:prstGeom>
        <a:blipFill>
          <a:blip xmlns:r="http://schemas.openxmlformats.org/officeDocument/2006/relationships"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439B8EA4-FF8D-4DD9-B7A6-DE08074A6D31}">
      <dsp:nvSpPr>
        <dsp:cNvPr id="0" name=""/>
        <dsp:cNvSpPr/>
      </dsp:nvSpPr>
      <dsp:spPr>
        <a:xfrm>
          <a:off x="1072425" y="2323098"/>
          <a:ext cx="3812777" cy="9285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267" tIns="98267" rIns="98267" bIns="98267" numCol="1" spcCol="1270" anchor="ctr" anchorCtr="0">
          <a:noAutofit/>
        </a:bodyPr>
        <a:lstStyle/>
        <a:p>
          <a:pPr marL="0" lvl="0" indent="0" algn="l" defTabSz="977900">
            <a:lnSpc>
              <a:spcPct val="90000"/>
            </a:lnSpc>
            <a:spcBef>
              <a:spcPct val="0"/>
            </a:spcBef>
            <a:spcAft>
              <a:spcPct val="35000"/>
            </a:spcAft>
            <a:buNone/>
          </a:pPr>
          <a:r>
            <a:rPr lang="en-US" sz="2200" b="1" kern="1200"/>
            <a:t>Troubleshooting problems</a:t>
          </a:r>
          <a:endParaRPr lang="en-US" sz="2200" kern="1200"/>
        </a:p>
      </dsp:txBody>
      <dsp:txXfrm>
        <a:off x="1072425" y="2323098"/>
        <a:ext cx="3812777" cy="928506"/>
      </dsp:txXfrm>
    </dsp:sp>
    <dsp:sp modelId="{1E31D11A-CE06-4E50-BD8C-91BD8E68B158}">
      <dsp:nvSpPr>
        <dsp:cNvPr id="0" name=""/>
        <dsp:cNvSpPr/>
      </dsp:nvSpPr>
      <dsp:spPr>
        <a:xfrm>
          <a:off x="0" y="3483731"/>
          <a:ext cx="4885203" cy="928506"/>
        </a:xfrm>
        <a:prstGeom prst="roundRect">
          <a:avLst>
            <a:gd name="adj" fmla="val 10000"/>
          </a:avLst>
        </a:prstGeom>
        <a:solidFill>
          <a:schemeClr val="bg1">
            <a:lumMod val="95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65D1718E-8163-4632-9D07-58D50FF8DB1B}">
      <dsp:nvSpPr>
        <dsp:cNvPr id="0" name=""/>
        <dsp:cNvSpPr/>
      </dsp:nvSpPr>
      <dsp:spPr>
        <a:xfrm>
          <a:off x="280873" y="3692645"/>
          <a:ext cx="510678" cy="510678"/>
        </a:xfrm>
        <a:prstGeom prst="rect">
          <a:avLst/>
        </a:prstGeom>
        <a:blipFill>
          <a:blip xmlns:r="http://schemas.openxmlformats.org/officeDocument/2006/relationships"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a:blip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8FD4407E-44A2-4DDF-8E61-88E214355E41}">
      <dsp:nvSpPr>
        <dsp:cNvPr id="0" name=""/>
        <dsp:cNvSpPr/>
      </dsp:nvSpPr>
      <dsp:spPr>
        <a:xfrm>
          <a:off x="1072425" y="3483731"/>
          <a:ext cx="3812777" cy="9285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267" tIns="98267" rIns="98267" bIns="98267" numCol="1" spcCol="1270" anchor="ctr" anchorCtr="0">
          <a:noAutofit/>
        </a:bodyPr>
        <a:lstStyle/>
        <a:p>
          <a:pPr marL="0" lvl="0" indent="0" algn="l" defTabSz="977900">
            <a:lnSpc>
              <a:spcPct val="90000"/>
            </a:lnSpc>
            <a:spcBef>
              <a:spcPct val="0"/>
            </a:spcBef>
            <a:spcAft>
              <a:spcPct val="35000"/>
            </a:spcAft>
            <a:buNone/>
          </a:pPr>
          <a:r>
            <a:rPr lang="en-US" sz="2200" b="1" kern="1200" dirty="0"/>
            <a:t>Spring and/or Fall when soil temps &gt;50</a:t>
          </a:r>
          <a:r>
            <a:rPr lang="en-US" sz="2200" b="1" kern="1200" baseline="30000" dirty="0"/>
            <a:t>o</a:t>
          </a:r>
          <a:endParaRPr lang="en-US" sz="2200" kern="1200" dirty="0"/>
        </a:p>
      </dsp:txBody>
      <dsp:txXfrm>
        <a:off x="1072425" y="3483731"/>
        <a:ext cx="3812777" cy="928506"/>
      </dsp:txXfrm>
    </dsp:sp>
  </dsp:spTree>
</dsp:drawing>
</file>

<file path=ppt/diagrams/layout1.xml><?xml version="1.0" encoding="utf-8"?>
<dgm:layoutDef xmlns:dgm="http://schemas.openxmlformats.org/drawingml/2006/diagram" xmlns:a="http://schemas.openxmlformats.org/drawingml/2006/main" uniqueId="urn:microsoft.com/office/officeart/2011/layout/ConvergingText#3">
  <dgm:title val="Converging Text"/>
  <dgm:desc val="Use to show multiple steps or parts that merge into a whole. Works best with a small number of Level 1 shapes. Unused text does not appear, but remains available if you switch layouts."/>
  <dgm:catLst>
    <dgm:cat type="process" pri="6500"/>
    <dgm:cat type="officeonline" pri="5000"/>
  </dgm:catLst>
  <dgm:samp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styleData>
  <dgm:clr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clrData>
  <dgm:layoutNode name="Name0">
    <dgm:varLst>
      <dgm:chMax/>
      <dgm:chPref val="1"/>
      <dgm:dir/>
      <dgm:animOne val="branch"/>
      <dgm:animLvl val="lvl"/>
      <dgm:resizeHandles/>
    </dgm:varLst>
    <dgm:choose name="Name1">
      <dgm:if name="Name2" func="var" arg="dir" op="equ" val="norm">
        <dgm:alg type="lin">
          <dgm:param type="linDir" val="fromL"/>
          <dgm:param type="vertAlign" val="mid"/>
          <dgm:param type="nodeVertAlign" val="mid"/>
          <dgm:param type="horzAlign" val="ctr"/>
        </dgm:alg>
      </dgm:if>
      <dgm:else name="Name3">
        <dgm:alg type="lin">
          <dgm:param type="linDir" val="fromR"/>
          <dgm:param type="vertAlign" val="mid"/>
          <dgm:param type="nodeVertAlign" val="mid"/>
          <dgm:param type="horzAlign" val="ctr"/>
        </dgm:alg>
      </dgm:else>
    </dgm:choose>
    <dgm:shape xmlns:r="http://schemas.openxmlformats.org/officeDocument/2006/relationships" r:blip="">
      <dgm:adjLst/>
    </dgm:shape>
    <dgm:constrLst>
      <dgm:constr type="primFontSz" for="des" forName="Parent" op="equ" val="65"/>
      <dgm:constr type="primFontSz" for="des" forName="Child1" op="equ" val="65"/>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w" for="ch" forName="composite" refType="w"/>
      <dgm:constr type="h" for="ch" forName="composite" refType="h"/>
      <dgm:constr type="sp" refType="w" refFor="ch" refForName="composite" op="equ" fact="0.05"/>
      <dgm:constr type="w" for="ch" forName="sibTrans" refType="w" refFor="ch" refForName="composite" op="equ" fact="0.05"/>
      <dgm:constr type="h" for="ch" forName="sibTrans" refType="w" refFor="ch" refForName="sibTrans" op="equ"/>
    </dgm:constrLst>
    <dgm:forEach name="nodesForEach" axis="ch" ptType="node">
      <dgm:layoutNode name="composite">
        <dgm:choose name="Name4">
          <dgm:if name="Name5" func="var" arg="dir" op="equ" val="norm">
            <dgm:choose name="Name6">
              <dgm:if name="Name7" axis="ch" ptType="node" func="cnt" op="equ" val="0">
                <dgm:alg type="composite">
                  <dgm:param type="ar" val="2.1059"/>
                </dgm:alg>
                <dgm:constrLst>
                  <dgm:constr type="l" for="ch" forName="Parent" refType="w" fact="0"/>
                  <dgm:constr type="t" for="ch" forName="Parent" refType="h" fact="0"/>
                  <dgm:constr type="w" for="ch" forName="Parent" refType="w" fact="0.4749"/>
                  <dgm:constr type="h" for="ch" forName="Parent" refType="h"/>
                  <dgm:constr type="l" for="ch" forName="ParentAccent1" refType="w" fact="0.9531"/>
                  <dgm:constr type="t" for="ch" forName="ParentAccent1" refType="h" fact="0.4506"/>
                  <dgm:constr type="w" for="ch" forName="ParentAccent1" refType="w" fact="0.0469"/>
                  <dgm:constr type="h" for="ch" forName="ParentAccent1" refType="h" fact="0.0988"/>
                  <dgm:constr type="l" for="ch" forName="ParentAccent2" refType="w" fact="0.8734"/>
                  <dgm:constr type="t" for="ch" forName="ParentAccent2" refType="h" fact="0.4506"/>
                  <dgm:constr type="w" for="ch" forName="ParentAccent2" refType="w" fact="0.0469"/>
                  <dgm:constr type="h" for="ch" forName="ParentAccent2" refType="h" fact="0.0988"/>
                  <dgm:constr type="l" for="ch" forName="ParentAccent3" refType="w" fact="0.7937"/>
                  <dgm:constr type="t" for="ch" forName="ParentAccent3" refType="h" fact="0.4506"/>
                  <dgm:constr type="w" for="ch" forName="ParentAccent3" refType="w" fact="0.0469"/>
                  <dgm:constr type="h" for="ch" forName="ParentAccent3" refType="h" fact="0.0988"/>
                  <dgm:constr type="l" for="ch" forName="ParentAccent4" refType="w" fact="0.714"/>
                  <dgm:constr type="t" for="ch" forName="ParentAccent4" refType="h" fact="0.4506"/>
                  <dgm:constr type="w" for="ch" forName="ParentAccent4" refType="w" fact="0.0469"/>
                  <dgm:constr type="h" for="ch" forName="ParentAccent4" refType="h" fact="0.0988"/>
                  <dgm:constr type="l" for="ch" forName="ParentAccent5" refType="w" fact="0.6343"/>
                  <dgm:constr type="t" for="ch" forName="ParentAccent5" refType="h" fact="0.4506"/>
                  <dgm:constr type="w" for="ch" forName="ParentAccent5" refType="w" fact="0.0469"/>
                  <dgm:constr type="h" for="ch" forName="ParentAccent5" refType="h" fact="0.0988"/>
                  <dgm:constr type="l" for="ch" forName="ParentAccent6" refType="w" fact="0.5076"/>
                  <dgm:constr type="t" for="ch" forName="ParentAccent6" refType="h" fact="0.4012"/>
                  <dgm:constr type="w" for="ch" forName="ParentAccent6" refType="w" fact="0.0939"/>
                  <dgm:constr type="h" for="ch" forName="ParentAccent6" refType="h" fact="0.1976"/>
                  <dgm:constr type="l" for="ch" forName="ParentAccent7" refType="w" fact="0.8766"/>
                  <dgm:constr type="t" for="ch" forName="ParentAccent7" refType="h" fact="0.2465"/>
                  <dgm:constr type="w" for="ch" forName="ParentAccent7" refType="w" fact="0.0469"/>
                  <dgm:constr type="h" for="ch" forName="ParentAccent7" refType="h" fact="0.0988"/>
                  <dgm:constr type="l" for="ch" forName="ParentAccent8" refType="w" fact="0.8766"/>
                  <dgm:constr type="t" for="ch" forName="ParentAccent8" refType="h" fact="0.6562"/>
                  <dgm:constr type="w" for="ch" forName="ParentAccent8" refType="w" fact="0.0469"/>
                  <dgm:constr type="h" for="ch" forName="ParentAccent8" refType="h" fact="0.0988"/>
                  <dgm:constr type="l" for="ch" forName="ParentAccent9" refType="w" fact="0.9185"/>
                  <dgm:constr type="t" for="ch" forName="ParentAccent9" refType="h" fact="0.3353"/>
                  <dgm:constr type="w" for="ch" forName="ParentAccent9" refType="w" fact="0.0469"/>
                  <dgm:constr type="h" for="ch" forName="ParentAccent9" refType="h" fact="0.0988"/>
                  <dgm:constr type="l" for="ch" forName="ParentAccent10" refType="w" fact="0.9213"/>
                  <dgm:constr type="t" for="ch" forName="ParentAccent10" refType="h" fact="0.5679"/>
                  <dgm:constr type="w" for="ch" forName="ParentAccent10" refType="w" fact="0.0469"/>
                  <dgm:constr type="h" for="ch" forName="ParentAccent10" refType="h" fact="0.0988"/>
                </dgm:constrLst>
              </dgm:if>
              <dgm:if name="Name8" axis="ch" ptType="node" func="cnt" op="equ" val="1">
                <dgm:alg type="composite">
                  <dgm:param type="ar" val="3.4411"/>
                </dgm:alg>
                <dgm:constrLst>
                  <dgm:constr type="l" for="ch" forName="Child1Accent1" refType="w" fact="0.284"/>
                  <dgm:constr type="t" for="ch" forName="Child1Accent1" refType="h" fact="0.4012"/>
                  <dgm:constr type="w" for="ch" forName="Child1Accent1" refType="w" fact="0.0574"/>
                  <dgm:constr type="h" for="ch" forName="Child1Accent1" refType="h" fact="0.1976"/>
                  <dgm:constr type="l" for="ch" forName="Child1Accent2" refType="w" fact="0.2272"/>
                  <dgm:constr type="t" for="ch" forName="Child1Accent2" refType="h" fact="0.4506"/>
                  <dgm:constr type="w" for="ch" forName="Child1Accent2" refType="w" fact="0.0287"/>
                  <dgm:constr type="h" for="ch" forName="Child1Accent2" refType="h" fact="0.0988"/>
                  <dgm:constr type="l" for="ch" forName="Child1Accent3" refType="w" fact="0.1705"/>
                  <dgm:constr type="t" for="ch" forName="Child1Accent3" refType="h" fact="0.4506"/>
                  <dgm:constr type="w" for="ch" forName="Child1Accent3" refType="w" fact="0.0287"/>
                  <dgm:constr type="h" for="ch" forName="Child1Accent3" refType="h" fact="0.0988"/>
                  <dgm:constr type="l" for="ch" forName="Child1Accent4" refType="w" fact="0.1137"/>
                  <dgm:constr type="t" for="ch" forName="Child1Accent4" refType="h" fact="0.4506"/>
                  <dgm:constr type="w" for="ch" forName="Child1Accent4" refType="w" fact="0.0287"/>
                  <dgm:constr type="h" for="ch" forName="Child1Accent4" refType="h" fact="0.0988"/>
                  <dgm:constr type="l" for="ch" forName="Child1Accent5" refType="w" fact="0.057"/>
                  <dgm:constr type="t" for="ch" forName="Child1Accent5" refType="h" fact="0.4506"/>
                  <dgm:constr type="w" for="ch" forName="Child1Accent5" refType="w" fact="0.0287"/>
                  <dgm:constr type="h" for="ch" forName="Child1Accent5" refType="h" fact="0.0988"/>
                  <dgm:constr type="l" for="ch" forName="Child1Accent6" refType="w" fact="0.0002"/>
                  <dgm:constr type="t" for="ch" forName="Child1Accent6" refType="h" fact="0.4506"/>
                  <dgm:constr type="w" for="ch" forName="Child1Accent6" refType="w" fact="0.0287"/>
                  <dgm:constr type="h" for="ch" forName="Child1Accent6" refType="h" fact="0.0988"/>
                  <dgm:constr type="l" for="ch" forName="Child1Accent7" refType="w" fact="0"/>
                  <dgm:constr type="t" for="ch" forName="Child1Accent7" refType="h" fact="0"/>
                  <dgm:constr type="w" for="ch" forName="Child1Accent7" refType="w" fact="0"/>
                  <dgm:constr type="h" for="ch" forName="Child1Accent7" refType="h" fact="0"/>
                  <dgm:constr type="l" for="ch" forName="Child1Accent8" refType="w" fact="0"/>
                  <dgm:constr type="t" for="ch" forName="Child1Accent8" refType="h" fact="0"/>
                  <dgm:constr type="w" for="ch" forName="Child1Accent8" refType="w" fact="0"/>
                  <dgm:constr type="h" for="ch" forName="Child1Accent8" refType="h" fact="0"/>
                  <dgm:constr type="l" for="ch" forName="Child1Accent9" refType="w" fact="0"/>
                  <dgm:constr type="t" for="ch" forName="Child1Accent9" refType="h" fact="0"/>
                  <dgm:constr type="w" for="ch" forName="Child1Accent9" refType="w" fact="0"/>
                  <dgm:constr type="h" for="ch" forName="Child1Accent9" refType="h" fact="0"/>
                  <dgm:constr type="l" for="ch" forName="ParentAccent1" refType="w" fact="0.9713"/>
                  <dgm:constr type="t" for="ch" forName="ParentAccent1" refType="h" fact="0.4506"/>
                  <dgm:constr type="w" for="ch" forName="ParentAccent1" refType="w" fact="0.0287"/>
                  <dgm:constr type="h" for="ch" forName="ParentAccent1" refType="h" fact="0.0988"/>
                  <dgm:constr type="l" for="ch" forName="ParentAccent2" refType="w" fact="0.9187"/>
                  <dgm:constr type="t" for="ch" forName="ParentAccent2" refType="h" fact="0.4506"/>
                  <dgm:constr type="w" for="ch" forName="ParentAccent2" refType="w" fact="0.0287"/>
                  <dgm:constr type="h" for="ch" forName="ParentAccent2" refType="h" fact="0.0988"/>
                  <dgm:constr type="l" for="ch" forName="ParentAccent3" refType="w" fact="0.8661"/>
                  <dgm:constr type="t" for="ch" forName="ParentAccent3" refType="h" fact="0.4506"/>
                  <dgm:constr type="w" for="ch" forName="ParentAccent3" refType="w" fact="0.0287"/>
                  <dgm:constr type="h" for="ch" forName="ParentAccent3" refType="h" fact="0.0988"/>
                  <dgm:constr type="l" for="ch" forName="ParentAccent4" refType="w" fact="0.8136"/>
                  <dgm:constr type="t" for="ch" forName="ParentAccent4" refType="h" fact="0.4506"/>
                  <dgm:constr type="w" for="ch" forName="ParentAccent4" refType="w" fact="0.0287"/>
                  <dgm:constr type="h" for="ch" forName="ParentAccent4" refType="h" fact="0.0988"/>
                  <dgm:constr type="l" for="ch" forName="ParentAccent5" refType="w" fact="0.761"/>
                  <dgm:constr type="t" for="ch" forName="ParentAccent5" refType="h" fact="0.4506"/>
                  <dgm:constr type="w" for="ch" forName="ParentAccent5" refType="w" fact="0.0287"/>
                  <dgm:constr type="h" for="ch" forName="ParentAccent5" refType="h" fact="0.0988"/>
                  <dgm:constr type="l" for="ch" forName="ParentAccent6" refType="w" fact="0.6797"/>
                  <dgm:constr type="t" for="ch" forName="ParentAccent6" refType="h" fact="0.4012"/>
                  <dgm:constr type="w" for="ch" forName="ParentAccent6" refType="w" fact="0.0574"/>
                  <dgm:constr type="h" for="ch" forName="ParentAccent6" refType="h" fact="0.1976"/>
                  <dgm:constr type="l" for="ch" forName="ParentAccent7" refType="w" fact="0.9245"/>
                  <dgm:constr type="t" for="ch" forName="ParentAccent7" refType="h" fact="0.2465"/>
                  <dgm:constr type="w" for="ch" forName="ParentAccent7" refType="w" fact="0.0287"/>
                  <dgm:constr type="h" for="ch" forName="ParentAccent7" refType="h" fact="0.0988"/>
                  <dgm:constr type="l" for="ch" forName="ParentAccent8" refType="w" fact="0.9245"/>
                  <dgm:constr type="t" for="ch" forName="ParentAccent8" refType="h" fact="0.6562"/>
                  <dgm:constr type="w" for="ch" forName="ParentAccent8" refType="w" fact="0.0287"/>
                  <dgm:constr type="h" for="ch" forName="ParentAccent8" refType="h" fact="0.0988"/>
                  <dgm:constr type="l" for="ch" forName="ParentAccent9" refType="w" fact="0.9501"/>
                  <dgm:constr type="t" for="ch" forName="ParentAccent9" refType="h" fact="0.3353"/>
                  <dgm:constr type="w" for="ch" forName="ParentAccent9" refType="w" fact="0.0287"/>
                  <dgm:constr type="h" for="ch" forName="ParentAccent9" refType="h" fact="0.0988"/>
                  <dgm:constr type="l" for="ch" forName="ParentAccent10" refType="w" fact="0.9518"/>
                  <dgm:constr type="t" for="ch" forName="ParentAccent10" refType="h" fact="0.5679"/>
                  <dgm:constr type="w" for="ch" forName="ParentAccent10" refType="w" fact="0.0287"/>
                  <dgm:constr type="h" for="ch" forName="ParentAccent10" refType="h" fact="0.0988"/>
                  <dgm:constr type="l" for="ch" forName="Child1" refType="w" fact="0"/>
                  <dgm:constr type="t" for="ch" forName="Child1" refType="h" fact="0.1978"/>
                  <dgm:constr type="w" for="ch" forName="Child1" refType="w" fact="0.2544"/>
                  <dgm:constr type="h" for="ch" forName="Child1" refType="h" fact="0.2541"/>
                  <dgm:constr type="l" for="ch" forName="Parent" refType="w" fact="0.3653"/>
                  <dgm:constr type="t" for="ch" forName="Parent" refType="h" fact="0"/>
                  <dgm:constr type="w" for="ch" forName="Parent" refType="w" fact="0.2906"/>
                  <dgm:constr type="h" for="ch" forName="Parent" refType="h"/>
                </dgm:constrLst>
              </dgm:if>
              <dgm:if name="Name9" axis="ch" ptType="node" func="cnt" op="equ" val="2">
                <dgm:alg type="composite">
                  <dgm:param type="ar" val="2.1185"/>
                </dgm:alg>
                <dgm:constrLst>
                  <dgm:constr type="l" for="ch" forName="Child1Accent1" refType="w" fact="0.3436"/>
                  <dgm:constr type="t" for="ch" forName="Child1Accent1" refType="h" fact="0.2211"/>
                  <dgm:constr type="w" for="ch" forName="Child1Accent1" refType="w" fact="0.0574"/>
                  <dgm:constr type="h" for="ch" forName="Child1Accent1" refType="h" fact="0.1217"/>
                  <dgm:constr type="l" for="ch" forName="Child1Accent2" refType="w" fact="0.3068"/>
                  <dgm:constr type="t" for="ch" forName="Child1Accent2" refType="h" fact="0.1569"/>
                  <dgm:constr type="w" for="ch" forName="Child1Accent2" refType="w" fact="0.0287"/>
                  <dgm:constr type="h" for="ch" forName="Child1Accent2" refType="h" fact="0.0608"/>
                  <dgm:constr type="l" for="ch" forName="Child1Accent3" refType="w" fact="0.2455"/>
                  <dgm:constr type="t" for="ch" forName="Child1Accent3" refType="h" fact="0.1569"/>
                  <dgm:constr type="w" for="ch" forName="Child1Accent3" refType="w" fact="0.0287"/>
                  <dgm:constr type="h" for="ch" forName="Child1Accent3" refType="h" fact="0.0608"/>
                  <dgm:constr type="l" for="ch" forName="Child1Accent4" refType="w" fact="0.1842"/>
                  <dgm:constr type="t" for="ch" forName="Child1Accent4" refType="h" fact="0.1569"/>
                  <dgm:constr type="w" for="ch" forName="Child1Accent4" refType="w" fact="0.0287"/>
                  <dgm:constr type="h" for="ch" forName="Child1Accent4" refType="h" fact="0.0608"/>
                  <dgm:constr type="l" for="ch" forName="Child1Accent5" refType="w" fact="0.1229"/>
                  <dgm:constr type="t" for="ch" forName="Child1Accent5" refType="h" fact="0.1569"/>
                  <dgm:constr type="w" for="ch" forName="Child1Accent5" refType="w" fact="0.0287"/>
                  <dgm:constr type="h" for="ch" forName="Child1Accent5" refType="h" fact="0.0608"/>
                  <dgm:constr type="l" for="ch" forName="Child1Accent6" refType="w" fact="0.0615"/>
                  <dgm:constr type="t" for="ch" forName="Child1Accent6" refType="h" fact="0.1569"/>
                  <dgm:constr type="w" for="ch" forName="Child1Accent6" refType="w" fact="0.0287"/>
                  <dgm:constr type="h" for="ch" forName="Child1Accent6" refType="h" fact="0.0608"/>
                  <dgm:constr type="l" for="ch" forName="Child1Accent7" refType="w" fact="0.0002"/>
                  <dgm:constr type="t" for="ch" forName="Child1Accent7" refType="h" fact="0.1569"/>
                  <dgm:constr type="w" for="ch" forName="Child1Accent7" refType="w" fact="0.0287"/>
                  <dgm:constr type="h" for="ch" forName="Child1Accent7" refType="h" fact="0.0608"/>
                  <dgm:constr type="l" for="ch" forName="Child1Accent8" refType="w" fact="0"/>
                  <dgm:constr type="t" for="ch" forName="Child1Accent8" refType="h" fact="0"/>
                  <dgm:constr type="w" for="ch" forName="Child1Accent8" refType="w" fact="0"/>
                  <dgm:constr type="h" for="ch" forName="Child1Accent8" refType="h" fact="0"/>
                  <dgm:constr type="l" for="ch" forName="Child1Accent9" refType="w" fact="0"/>
                  <dgm:constr type="t" for="ch" forName="Child1Accent9" refType="h" fact="0"/>
                  <dgm:constr type="w" for="ch" forName="Child1Accent9" refType="w" fact="0"/>
                  <dgm:constr type="h" for="ch" forName="Child1Accent9" refType="h" fact="0"/>
                  <dgm:constr type="l" for="ch" forName="Child2Accent1" refType="w" fact="0.3436"/>
                  <dgm:constr type="t" for="ch" forName="Child2Accent1" refType="h" fact="0.8153"/>
                  <dgm:constr type="w" for="ch" forName="Child2Accent1" refType="w" fact="0.0574"/>
                  <dgm:constr type="h" for="ch" forName="Child2Accent1" refType="h" fact="0.1217"/>
                  <dgm:constr type="l" for="ch" forName="Child2Accent2" refType="w" fact="0.3068"/>
                  <dgm:constr type="t" for="ch" forName="Child2Accent2" refType="h" fact="0.9392"/>
                  <dgm:constr type="w" for="ch" forName="Child2Accent2" refType="w" fact="0.0287"/>
                  <dgm:constr type="h" for="ch" forName="Child2Accent2" refType="h" fact="0.0608"/>
                  <dgm:constr type="l" for="ch" forName="Child2Accent3" refType="w" fact="0.2455"/>
                  <dgm:constr type="t" for="ch" forName="Child2Accent3" refType="h" fact="0.9392"/>
                  <dgm:constr type="w" for="ch" forName="Child2Accent3" refType="w" fact="0.0287"/>
                  <dgm:constr type="h" for="ch" forName="Child2Accent3" refType="h" fact="0.0608"/>
                  <dgm:constr type="l" for="ch" forName="Child2Accent4" refType="w" fact="0.1842"/>
                  <dgm:constr type="t" for="ch" forName="Child2Accent4" refType="h" fact="0.9392"/>
                  <dgm:constr type="w" for="ch" forName="Child2Accent4" refType="w" fact="0.0287"/>
                  <dgm:constr type="h" for="ch" forName="Child2Accent4" refType="h" fact="0.0608"/>
                  <dgm:constr type="l" for="ch" forName="Child2Accent5" refType="w" fact="0.1229"/>
                  <dgm:constr type="t" for="ch" forName="Child2Accent5" refType="h" fact="0.9392"/>
                  <dgm:constr type="w" for="ch" forName="Child2Accent5" refType="w" fact="0.0287"/>
                  <dgm:constr type="h" for="ch" forName="Child2Accent5" refType="h" fact="0.0608"/>
                  <dgm:constr type="l" for="ch" forName="Child2Accent6" refType="w" fact="0.0615"/>
                  <dgm:constr type="t" for="ch" forName="Child2Accent6" refType="h" fact="0.9392"/>
                  <dgm:constr type="w" for="ch" forName="Child2Accent6" refType="w" fact="0.0287"/>
                  <dgm:constr type="h" for="ch" forName="Child2Accent6" refType="h" fact="0.0608"/>
                  <dgm:constr type="l" for="ch" forName="Child2Accent7" refType="w" fact="0.0002"/>
                  <dgm:constr type="t" for="ch" forName="Child2Accent7" refType="h" fact="0.9392"/>
                  <dgm:constr type="w" for="ch" forName="Child2Accent7" refType="w" fact="0.0287"/>
                  <dgm:constr type="h" for="ch" forName="Child2Accent7" refType="h" fact="0.0608"/>
                  <dgm:constr type="l" for="ch" forName="ParentAccent1" refType="w" fact="0.9713"/>
                  <dgm:constr type="t" for="ch" forName="ParentAccent1" refType="h" fact="0.5511"/>
                  <dgm:constr type="w" for="ch" forName="ParentAccent1" refType="w" fact="0.0287"/>
                  <dgm:constr type="h" for="ch" forName="ParentAccent1" refType="h" fact="0.0608"/>
                  <dgm:constr type="l" for="ch" forName="ParentAccent2" refType="w" fact="0.9187"/>
                  <dgm:constr type="t" for="ch" forName="ParentAccent2" refType="h" fact="0.5511"/>
                  <dgm:constr type="w" for="ch" forName="ParentAccent2" refType="w" fact="0.0287"/>
                  <dgm:constr type="h" for="ch" forName="ParentAccent2" refType="h" fact="0.0608"/>
                  <dgm:constr type="l" for="ch" forName="ParentAccent3" refType="w" fact="0.8661"/>
                  <dgm:constr type="t" for="ch" forName="ParentAccent3" refType="h" fact="0.5511"/>
                  <dgm:constr type="w" for="ch" forName="ParentAccent3" refType="w" fact="0.0287"/>
                  <dgm:constr type="h" for="ch" forName="ParentAccent3" refType="h" fact="0.0608"/>
                  <dgm:constr type="l" for="ch" forName="ParentAccent4" refType="w" fact="0.8136"/>
                  <dgm:constr type="t" for="ch" forName="ParentAccent4" refType="h" fact="0.5511"/>
                  <dgm:constr type="w" for="ch" forName="ParentAccent4" refType="w" fact="0.0287"/>
                  <dgm:constr type="h" for="ch" forName="ParentAccent4" refType="h" fact="0.0608"/>
                  <dgm:constr type="l" for="ch" forName="ParentAccent5" refType="w" fact="0.761"/>
                  <dgm:constr type="t" for="ch" forName="ParentAccent5" refType="h" fact="0.5511"/>
                  <dgm:constr type="w" for="ch" forName="ParentAccent5" refType="w" fact="0.0287"/>
                  <dgm:constr type="h" for="ch" forName="ParentAccent5" refType="h" fact="0.0608"/>
                  <dgm:constr type="l" for="ch" forName="ParentAccent6" refType="w" fact="0.6797"/>
                  <dgm:constr type="t" for="ch" forName="ParentAccent6" refType="h" fact="0.5207"/>
                  <dgm:constr type="w" for="ch" forName="ParentAccent6" refType="w" fact="0.0574"/>
                  <dgm:constr type="h" for="ch" forName="ParentAccent6" refType="h" fact="0.1217"/>
                  <dgm:constr type="l" for="ch" forName="ParentAccent7" refType="w" fact="0.9245"/>
                  <dgm:constr type="t" for="ch" forName="ParentAccent7" refType="h" fact="0.4255"/>
                  <dgm:constr type="w" for="ch" forName="ParentAccent7" refType="w" fact="0.0287"/>
                  <dgm:constr type="h" for="ch" forName="ParentAccent7" refType="h" fact="0.0608"/>
                  <dgm:constr type="l" for="ch" forName="ParentAccent8" refType="w" fact="0.9245"/>
                  <dgm:constr type="t" for="ch" forName="ParentAccent8" refType="h" fact="0.6776"/>
                  <dgm:constr type="w" for="ch" forName="ParentAccent8" refType="w" fact="0.0287"/>
                  <dgm:constr type="h" for="ch" forName="ParentAccent8" refType="h" fact="0.0608"/>
                  <dgm:constr type="l" for="ch" forName="ParentAccent9" refType="w" fact="0.9501"/>
                  <dgm:constr type="t" for="ch" forName="ParentAccent9" refType="h" fact="0.4801"/>
                  <dgm:constr type="w" for="ch" forName="ParentAccent9" refType="w" fact="0.0287"/>
                  <dgm:constr type="h" for="ch" forName="ParentAccent9" refType="h" fact="0.0608"/>
                  <dgm:constr type="l" for="ch" forName="ParentAccent10" refType="w" fact="0.9518"/>
                  <dgm:constr type="t" for="ch" forName="ParentAccent10" refType="h" fact="0.6233"/>
                  <dgm:constr type="w" for="ch" forName="ParentAccent10" refType="w" fact="0.0287"/>
                  <dgm:constr type="h" for="ch" forName="ParentAccent10" refType="h" fact="0.0608"/>
                  <dgm:constr type="l" for="ch" forName="Child2" refType="w" fact="0"/>
                  <dgm:constr type="t" for="ch" forName="Child2" refType="h" fact="0.7822"/>
                  <dgm:constr type="w" for="ch" forName="Child2" refType="w" fact="0.3364"/>
                  <dgm:constr type="h" for="ch" forName="Child2" refType="h" fact="0.1564"/>
                  <dgm:constr type="l" for="ch" forName="Child1" refType="w" fact="0"/>
                  <dgm:constr type="t" for="ch" forName="Child1" refType="h" fact="0"/>
                  <dgm:constr type="w" for="ch" forName="Child1" refType="w" fact="0.3364"/>
                  <dgm:constr type="h" for="ch" forName="Child1" refType="h" fact="0.1564"/>
                  <dgm:constr type="l" for="ch" forName="Parent" refType="w" fact="0.3653"/>
                  <dgm:constr type="t" for="ch" forName="Parent" refType="h" fact="0.2737"/>
                  <dgm:constr type="w" for="ch" forName="Parent" refType="w" fact="0.2906"/>
                  <dgm:constr type="h" for="ch" forName="Parent" refType="h" fact="0.6157"/>
                </dgm:constrLst>
              </dgm:if>
              <dgm:if name="Name10" axis="ch" ptType="node" func="cnt" op="equ" val="3">
                <dgm:alg type="composite">
                  <dgm:param type="ar" val="2.1185"/>
                </dgm:alg>
                <dgm:constrLst>
                  <dgm:constr type="l" for="ch" forName="Child1Accent1" refType="w" fact="0.3436"/>
                  <dgm:constr type="t" for="ch" forName="Child1Accent1" refType="h" fact="0.2211"/>
                  <dgm:constr type="w" for="ch" forName="Child1Accent1" refType="w" fact="0.0574"/>
                  <dgm:constr type="h" for="ch" forName="Child1Accent1" refType="h" fact="0.1217"/>
                  <dgm:constr type="l" for="ch" forName="Child1Accent2" refType="w" fact="0.3068"/>
                  <dgm:constr type="t" for="ch" forName="Child1Accent2" refType="h" fact="0.1569"/>
                  <dgm:constr type="w" for="ch" forName="Child1Accent2" refType="w" fact="0.0287"/>
                  <dgm:constr type="h" for="ch" forName="Child1Accent2" refType="h" fact="0.0608"/>
                  <dgm:constr type="l" for="ch" forName="Child1Accent3" refType="w" fact="0.2455"/>
                  <dgm:constr type="t" for="ch" forName="Child1Accent3" refType="h" fact="0.1569"/>
                  <dgm:constr type="w" for="ch" forName="Child1Accent3" refType="w" fact="0.0287"/>
                  <dgm:constr type="h" for="ch" forName="Child1Accent3" refType="h" fact="0.0608"/>
                  <dgm:constr type="l" for="ch" forName="Child1Accent4" refType="w" fact="0.1842"/>
                  <dgm:constr type="t" for="ch" forName="Child1Accent4" refType="h" fact="0.1569"/>
                  <dgm:constr type="w" for="ch" forName="Child1Accent4" refType="w" fact="0.0287"/>
                  <dgm:constr type="h" for="ch" forName="Child1Accent4" refType="h" fact="0.0608"/>
                  <dgm:constr type="l" for="ch" forName="Child1Accent5" refType="w" fact="0.1229"/>
                  <dgm:constr type="t" for="ch" forName="Child1Accent5" refType="h" fact="0.1569"/>
                  <dgm:constr type="w" for="ch" forName="Child1Accent5" refType="w" fact="0.0287"/>
                  <dgm:constr type="h" for="ch" forName="Child1Accent5" refType="h" fact="0.0608"/>
                  <dgm:constr type="l" for="ch" forName="Child2Accent1" refType="w" fact="0.284"/>
                  <dgm:constr type="t" for="ch" forName="Child2Accent1" refType="h" fact="0.5207"/>
                  <dgm:constr type="w" for="ch" forName="Child2Accent1" refType="w" fact="0.0574"/>
                  <dgm:constr type="h" for="ch" forName="Child2Accent1" refType="h" fact="0.1217"/>
                  <dgm:constr type="l" for="ch" forName="Child2Accent2" refType="w" fact="0.2272"/>
                  <dgm:constr type="t" for="ch" forName="Child2Accent2" refType="h" fact="0.5511"/>
                  <dgm:constr type="w" for="ch" forName="Child2Accent2" refType="w" fact="0.0287"/>
                  <dgm:constr type="h" for="ch" forName="Child2Accent2" refType="h" fact="0.0608"/>
                  <dgm:constr type="l" for="ch" forName="Child2Accent3" refType="w" fact="0.1705"/>
                  <dgm:constr type="t" for="ch" forName="Child2Accent3" refType="h" fact="0.5511"/>
                  <dgm:constr type="w" for="ch" forName="Child2Accent3" refType="w" fact="0.0287"/>
                  <dgm:constr type="h" for="ch" forName="Child2Accent3" refType="h" fact="0.0608"/>
                  <dgm:constr type="l" for="ch" forName="Child2Accent4" refType="w" fact="0.1137"/>
                  <dgm:constr type="t" for="ch" forName="Child2Accent4" refType="h" fact="0.5511"/>
                  <dgm:constr type="w" for="ch" forName="Child2Accent4" refType="w" fact="0.0287"/>
                  <dgm:constr type="h" for="ch" forName="Child2Accent4" refType="h" fact="0.0608"/>
                  <dgm:constr type="l" for="ch" forName="Child1Accent6" refType="w" fact="0.0615"/>
                  <dgm:constr type="t" for="ch" forName="Child1Accent6" refType="h" fact="0.1569"/>
                  <dgm:constr type="w" for="ch" forName="Child1Accent6" refType="w" fact="0.0287"/>
                  <dgm:constr type="h" for="ch" forName="Child1Accent6" refType="h" fact="0.0608"/>
                  <dgm:constr type="l" for="ch" forName="Child2Accent5" refType="w" fact="0.057"/>
                  <dgm:constr type="t" for="ch" forName="Child2Accent5" refType="h" fact="0.5511"/>
                  <dgm:constr type="w" for="ch" forName="Child2Accent5" refType="w" fact="0.0287"/>
                  <dgm:constr type="h" for="ch" forName="Child2Accent5" refType="h" fact="0.0608"/>
                  <dgm:constr type="l" for="ch" forName="Child1Accent7" refType="w" fact="0.0002"/>
                  <dgm:constr type="t" for="ch" forName="Child1Accent7" refType="h" fact="0.1569"/>
                  <dgm:constr type="w" for="ch" forName="Child1Accent7" refType="w" fact="0.0287"/>
                  <dgm:constr type="h" for="ch" forName="Child1Accent7" refType="h" fact="0.0608"/>
                  <dgm:constr type="l" for="ch" forName="Child1Accent8" refType="w" fact="0"/>
                  <dgm:constr type="t" for="ch" forName="Child1Accent8" refType="h" fact="0"/>
                  <dgm:constr type="w" for="ch" forName="Child1Accent8" refType="w" fact="0"/>
                  <dgm:constr type="h" for="ch" forName="Child1Accent8" refType="h" fact="0"/>
                  <dgm:constr type="l" for="ch" forName="Child1Accent9" refType="w" fact="0"/>
                  <dgm:constr type="t" for="ch" forName="Child1Accent9" refType="h" fact="0"/>
                  <dgm:constr type="w" for="ch" forName="Child1Accent9" refType="w" fact="0"/>
                  <dgm:constr type="h" for="ch" forName="Child1Accent9" refType="h" fact="0"/>
                  <dgm:constr type="l" for="ch" forName="Child2Accent6" refType="w" fact="0.0002"/>
                  <dgm:constr type="t" for="ch" forName="Child2Accent6" refType="h" fact="0.5511"/>
                  <dgm:constr type="w" for="ch" forName="Child2Accent6" refType="w" fact="0.0287"/>
                  <dgm:constr type="h" for="ch" forName="Child2Accent6" refType="h" fact="0.0608"/>
                  <dgm:constr type="l" for="ch" forName="Child2Accent7" refType="w" fact="0"/>
                  <dgm:constr type="t" for="ch" forName="Child2Accent7" refType="h" fact="0"/>
                  <dgm:constr type="w" for="ch" forName="Child2Accent7" refType="w" fact="0"/>
                  <dgm:constr type="h" for="ch" forName="Child2Accent7" refType="h" fact="0"/>
                  <dgm:constr type="l" for="ch" forName="Child3Accent1" refType="w" fact="0.3436"/>
                  <dgm:constr type="t" for="ch" forName="Child3Accent1" refType="h" fact="0.8153"/>
                  <dgm:constr type="w" for="ch" forName="Child3Accent1" refType="w" fact="0.0574"/>
                  <dgm:constr type="h" for="ch" forName="Child3Accent1" refType="h" fact="0.1217"/>
                  <dgm:constr type="l" for="ch" forName="Child3Accent2" refType="w" fact="0.3068"/>
                  <dgm:constr type="t" for="ch" forName="Child3Accent2" refType="h" fact="0.9392"/>
                  <dgm:constr type="w" for="ch" forName="Child3Accent2" refType="w" fact="0.0287"/>
                  <dgm:constr type="h" for="ch" forName="Child3Accent2" refType="h" fact="0.0608"/>
                  <dgm:constr type="l" for="ch" forName="Child3Accent3" refType="w" fact="0.2455"/>
                  <dgm:constr type="t" for="ch" forName="Child3Accent3" refType="h" fact="0.9392"/>
                  <dgm:constr type="w" for="ch" forName="Child3Accent3" refType="w" fact="0.0287"/>
                  <dgm:constr type="h" for="ch" forName="Child3Accent3" refType="h" fact="0.0608"/>
                  <dgm:constr type="l" for="ch" forName="Child3Accent4" refType="w" fact="0.1842"/>
                  <dgm:constr type="t" for="ch" forName="Child3Accent4" refType="h" fact="0.9392"/>
                  <dgm:constr type="w" for="ch" forName="Child3Accent4" refType="w" fact="0.0287"/>
                  <dgm:constr type="h" for="ch" forName="Child3Accent4" refType="h" fact="0.0608"/>
                  <dgm:constr type="l" for="ch" forName="Child3Accent5" refType="w" fact="0.1229"/>
                  <dgm:constr type="t" for="ch" forName="Child3Accent5" refType="h" fact="0.9392"/>
                  <dgm:constr type="w" for="ch" forName="Child3Accent5" refType="w" fact="0.0287"/>
                  <dgm:constr type="h" for="ch" forName="Child3Accent5" refType="h" fact="0.0608"/>
                  <dgm:constr type="l" for="ch" forName="Child3Accent6" refType="w" fact="0.0615"/>
                  <dgm:constr type="t" for="ch" forName="Child3Accent6" refType="h" fact="0.9392"/>
                  <dgm:constr type="w" for="ch" forName="Child3Accent6" refType="w" fact="0.0287"/>
                  <dgm:constr type="h" for="ch" forName="Child3Accent6" refType="h" fact="0.0608"/>
                  <dgm:constr type="l" for="ch" forName="Child3Accent7" refType="w" fact="0.0002"/>
                  <dgm:constr type="t" for="ch" forName="Child3Accent7" refType="h" fact="0.9392"/>
                  <dgm:constr type="w" for="ch" forName="Child3Accent7" refType="w" fact="0.0287"/>
                  <dgm:constr type="h" for="ch" forName="Child3Accent7" refType="h" fact="0.0608"/>
                  <dgm:constr type="l" for="ch" forName="ParentAccent1" refType="w" fact="0.9713"/>
                  <dgm:constr type="t" for="ch" forName="ParentAccent1" refType="h" fact="0.5511"/>
                  <dgm:constr type="w" for="ch" forName="ParentAccent1" refType="w" fact="0.0287"/>
                  <dgm:constr type="h" for="ch" forName="ParentAccent1" refType="h" fact="0.0608"/>
                  <dgm:constr type="l" for="ch" forName="ParentAccent2" refType="w" fact="0.9187"/>
                  <dgm:constr type="t" for="ch" forName="ParentAccent2" refType="h" fact="0.5511"/>
                  <dgm:constr type="w" for="ch" forName="ParentAccent2" refType="w" fact="0.0287"/>
                  <dgm:constr type="h" for="ch" forName="ParentAccent2" refType="h" fact="0.0608"/>
                  <dgm:constr type="l" for="ch" forName="ParentAccent3" refType="w" fact="0.8661"/>
                  <dgm:constr type="t" for="ch" forName="ParentAccent3" refType="h" fact="0.5511"/>
                  <dgm:constr type="w" for="ch" forName="ParentAccent3" refType="w" fact="0.0287"/>
                  <dgm:constr type="h" for="ch" forName="ParentAccent3" refType="h" fact="0.0608"/>
                  <dgm:constr type="l" for="ch" forName="ParentAccent4" refType="w" fact="0.8136"/>
                  <dgm:constr type="t" for="ch" forName="ParentAccent4" refType="h" fact="0.5511"/>
                  <dgm:constr type="w" for="ch" forName="ParentAccent4" refType="w" fact="0.0287"/>
                  <dgm:constr type="h" for="ch" forName="ParentAccent4" refType="h" fact="0.0608"/>
                  <dgm:constr type="l" for="ch" forName="ParentAccent5" refType="w" fact="0.761"/>
                  <dgm:constr type="t" for="ch" forName="ParentAccent5" refType="h" fact="0.5511"/>
                  <dgm:constr type="w" for="ch" forName="ParentAccent5" refType="w" fact="0.0287"/>
                  <dgm:constr type="h" for="ch" forName="ParentAccent5" refType="h" fact="0.0608"/>
                  <dgm:constr type="l" for="ch" forName="ParentAccent6" refType="w" fact="0.6797"/>
                  <dgm:constr type="t" for="ch" forName="ParentAccent6" refType="h" fact="0.5207"/>
                  <dgm:constr type="w" for="ch" forName="ParentAccent6" refType="w" fact="0.0574"/>
                  <dgm:constr type="h" for="ch" forName="ParentAccent6" refType="h" fact="0.1217"/>
                  <dgm:constr type="l" for="ch" forName="ParentAccent7" refType="w" fact="0.9245"/>
                  <dgm:constr type="t" for="ch" forName="ParentAccent7" refType="h" fact="0.4255"/>
                  <dgm:constr type="w" for="ch" forName="ParentAccent7" refType="w" fact="0.0287"/>
                  <dgm:constr type="h" for="ch" forName="ParentAccent7" refType="h" fact="0.0608"/>
                  <dgm:constr type="l" for="ch" forName="ParentAccent8" refType="w" fact="0.9245"/>
                  <dgm:constr type="t" for="ch" forName="ParentAccent8" refType="h" fact="0.6776"/>
                  <dgm:constr type="w" for="ch" forName="ParentAccent8" refType="w" fact="0.0287"/>
                  <dgm:constr type="h" for="ch" forName="ParentAccent8" refType="h" fact="0.0608"/>
                  <dgm:constr type="l" for="ch" forName="ParentAccent9" refType="w" fact="0.9501"/>
                  <dgm:constr type="t" for="ch" forName="ParentAccent9" refType="h" fact="0.4801"/>
                  <dgm:constr type="w" for="ch" forName="ParentAccent9" refType="w" fact="0.0287"/>
                  <dgm:constr type="h" for="ch" forName="ParentAccent9" refType="h" fact="0.0608"/>
                  <dgm:constr type="l" for="ch" forName="ParentAccent10" refType="w" fact="0.9518"/>
                  <dgm:constr type="t" for="ch" forName="ParentAccent10" refType="h" fact="0.6233"/>
                  <dgm:constr type="w" for="ch" forName="ParentAccent10" refType="w" fact="0.0287"/>
                  <dgm:constr type="h" for="ch" forName="ParentAccent10" refType="h" fact="0.0608"/>
                  <dgm:constr type="l" for="ch" forName="Child3" refType="w" fact="0"/>
                  <dgm:constr type="t" for="ch" forName="Child3" refType="h" fact="0.7822"/>
                  <dgm:constr type="w" for="ch" forName="Child3" refType="w" fact="0.3364"/>
                  <dgm:constr type="h" for="ch" forName="Child3" refType="h" fact="0.1564"/>
                  <dgm:constr type="l" for="ch" forName="Child2" refType="w" fact="0"/>
                  <dgm:constr type="t" for="ch" forName="Child2" refType="h" fact="0.3955"/>
                  <dgm:constr type="w" for="ch" forName="Child2" refType="w" fact="0.2544"/>
                  <dgm:constr type="h" for="ch" forName="Child2" refType="h" fact="0.1564"/>
                  <dgm:constr type="l" for="ch" forName="Child1" refType="w" fact="0"/>
                  <dgm:constr type="t" for="ch" forName="Child1" refType="h" fact="0"/>
                  <dgm:constr type="w" for="ch" forName="Child1" refType="w" fact="0.3364"/>
                  <dgm:constr type="h" for="ch" forName="Child1" refType="h" fact="0.1564"/>
                  <dgm:constr type="l" for="ch" forName="Parent" refType="w" fact="0.3653"/>
                  <dgm:constr type="t" for="ch" forName="Parent" refType="h" fact="0.2737"/>
                  <dgm:constr type="w" for="ch" forName="Parent" refType="w" fact="0.2906"/>
                  <dgm:constr type="h" for="ch" forName="Parent" refType="h" fact="0.6157"/>
                </dgm:constrLst>
              </dgm:if>
              <dgm:if name="Name11" axis="ch" ptType="node" func="cnt" op="equ" val="4">
                <dgm:alg type="composite">
                  <dgm:param type="ar" val="1.8304"/>
                </dgm:alg>
                <dgm:constrLst>
                  <dgm:constr type="l" for="ch" forName="Parent" refType="w" fact="0.3771"/>
                  <dgm:constr type="t" for="ch" forName="Parent" refType="h" fact="0.2946"/>
                  <dgm:constr type="w" for="ch" forName="Parent" refType="w" fact="0.2862"/>
                  <dgm:constr type="h" for="ch" forName="Parent" refType="h" fact="0.5239"/>
                  <dgm:constr type="l" for="ch" forName="Child1Accent1" refType="w" fact="0.3904"/>
                  <dgm:constr type="t" for="ch" forName="Child1Accent1" refType="h" fact="0.2104"/>
                  <dgm:constr type="w" for="ch" forName="Child1Accent1" refType="w" fact="0.0566"/>
                  <dgm:constr type="h" for="ch" forName="Child1Accent1" refType="h" fact="0.1035"/>
                  <dgm:constr type="l" for="ch" forName="Child1Accent3" refType="w" fact="0.3001"/>
                  <dgm:constr type="t" for="ch" forName="Child1Accent3" refType="h" fact="0.128"/>
                  <dgm:constr type="w" for="ch" forName="Child1Accent3" refType="w" fact="0.0283"/>
                  <dgm:constr type="h" for="ch" forName="Child1Accent3" refType="h" fact="0.0518"/>
                  <dgm:constr type="l" for="ch" forName="Child1Accent4" refType="w" fact="0.2418"/>
                  <dgm:constr type="t" for="ch" forName="Child1Accent4" refType="h" fact="0.128"/>
                  <dgm:constr type="w" for="ch" forName="Child1Accent4" refType="w" fact="0.0283"/>
                  <dgm:constr type="h" for="ch" forName="Child1Accent4" refType="h" fact="0.0518"/>
                  <dgm:constr type="l" for="ch" forName="Child1Accent5" refType="w" fact="0.1835"/>
                  <dgm:constr type="t" for="ch" forName="Child1Accent5" refType="h" fact="0.128"/>
                  <dgm:constr type="w" for="ch" forName="Child1Accent5" refType="w" fact="0.0283"/>
                  <dgm:constr type="h" for="ch" forName="Child1Accent5" refType="h" fact="0.0518"/>
                  <dgm:constr type="l" for="ch" forName="Child1Accent6" refType="w" fact="0.1252"/>
                  <dgm:constr type="t" for="ch" forName="Child1Accent6" refType="h" fact="0.128"/>
                  <dgm:constr type="w" for="ch" forName="Child1Accent6" refType="w" fact="0.0283"/>
                  <dgm:constr type="h" for="ch" forName="Child1Accent6" refType="h" fact="0.0518"/>
                  <dgm:constr type="l" for="ch" forName="Child3Accent1" refType="w" fact="0.3158"/>
                  <dgm:constr type="t" for="ch" forName="Child3Accent1" refType="h" fact="0.6212"/>
                  <dgm:constr type="w" for="ch" forName="Child3Accent1" refType="w" fact="0.0566"/>
                  <dgm:constr type="h" for="ch" forName="Child3Accent1" refType="h" fact="0.1035"/>
                  <dgm:constr type="l" for="ch" forName="Child3Accent2" refType="w" fact="0.2689"/>
                  <dgm:constr type="t" for="ch" forName="Child3Accent2" refType="h" fact="0.6828"/>
                  <dgm:constr type="w" for="ch" forName="Child3Accent2" refType="w" fact="0.0283"/>
                  <dgm:constr type="h" for="ch" forName="Child3Accent2" refType="h" fact="0.0518"/>
                  <dgm:constr type="l" for="ch" forName="Child3Accent4" refType="w" fact="0.1614"/>
                  <dgm:constr type="t" for="ch" forName="Child3Accent4" refType="h" fact="0.6828"/>
                  <dgm:constr type="w" for="ch" forName="Child3Accent4" refType="w" fact="0.0283"/>
                  <dgm:constr type="h" for="ch" forName="Child3Accent4" refType="h" fact="0.0518"/>
                  <dgm:constr type="l" for="ch" forName="Child3Accent5" refType="w" fact="0.1077"/>
                  <dgm:constr type="t" for="ch" forName="Child3Accent5" refType="h" fact="0.6828"/>
                  <dgm:constr type="w" for="ch" forName="Child3Accent5" refType="w" fact="0.0283"/>
                  <dgm:constr type="h" for="ch" forName="Child3Accent5" refType="h" fact="0.0518"/>
                  <dgm:constr type="l" for="ch" forName="Child1Accent7" refType="w" fact="0.0668"/>
                  <dgm:constr type="t" for="ch" forName="Child1Accent7" refType="h" fact="0.128"/>
                  <dgm:constr type="w" for="ch" forName="Child1Accent7" refType="w" fact="0.0283"/>
                  <dgm:constr type="h" for="ch" forName="Child1Accent7" refType="h" fact="0.0518"/>
                  <dgm:constr type="l" for="ch" forName="Child3Accent6" refType="w" fact="0.0539"/>
                  <dgm:constr type="t" for="ch" forName="Child3Accent6" refType="h" fact="0.6828"/>
                  <dgm:constr type="w" for="ch" forName="Child3Accent6" refType="w" fact="0.0283"/>
                  <dgm:constr type="h" for="ch" forName="Child3Accent6" refType="h" fact="0.0518"/>
                  <dgm:constr type="l" for="ch" forName="Child1Accent8" refType="w" fact="0.0085"/>
                  <dgm:constr type="t" for="ch" forName="Child1Accent8" refType="h" fact="0.128"/>
                  <dgm:constr type="w" for="ch" forName="Child1Accent8" refType="w" fact="0.0283"/>
                  <dgm:constr type="h" for="ch" forName="Child1Accent8" refType="h" fact="0.0518"/>
                  <dgm:constr type="l" for="ch" forName="Child1Accent9" refType="w" fact="0"/>
                  <dgm:constr type="t" for="ch" forName="Child1Accent9" refType="h" fact="0"/>
                  <dgm:constr type="w" for="ch" forName="Child1Accent9" refType="w" fact="0"/>
                  <dgm:constr type="h" for="ch" forName="Child1Accent9" refType="h" fact="0"/>
                  <dgm:constr type="l" for="ch" forName="Child3Accent7" refType="w" fact="0.0002"/>
                  <dgm:constr type="t" for="ch" forName="Child3Accent7" refType="h" fact="0.6828"/>
                  <dgm:constr type="w" for="ch" forName="Child3Accent7" refType="w" fact="0.0283"/>
                  <dgm:constr type="h" for="ch" forName="Child3Accent7" refType="h" fact="0.0518"/>
                  <dgm:constr type="l" for="ch" forName="Child4Accent1" refType="w" fact="0.3904"/>
                  <dgm:constr type="t" for="ch" forName="Child4Accent1" refType="h" fact="0.8"/>
                  <dgm:constr type="w" for="ch" forName="Child4Accent1" refType="w" fact="0.0566"/>
                  <dgm:constr type="h" for="ch" forName="Child4Accent1" refType="h" fact="0.1035"/>
                  <dgm:constr type="l" for="ch" forName="Child4Accent3" refType="w" fact="0.2998"/>
                  <dgm:constr type="t" for="ch" forName="Child4Accent3" refType="h" fact="0.9482"/>
                  <dgm:constr type="w" for="ch" forName="Child4Accent3" refType="w" fact="0.0283"/>
                  <dgm:constr type="h" for="ch" forName="Child4Accent3" refType="h" fact="0.0518"/>
                  <dgm:constr type="l" for="ch" forName="Child4Accent4" refType="w" fact="0.2415"/>
                  <dgm:constr type="t" for="ch" forName="Child4Accent4" refType="h" fact="0.9482"/>
                  <dgm:constr type="w" for="ch" forName="Child4Accent4" refType="w" fact="0.0283"/>
                  <dgm:constr type="h" for="ch" forName="Child4Accent4" refType="h" fact="0.0518"/>
                  <dgm:constr type="l" for="ch" forName="Child4Accent5" refType="w" fact="0.1833"/>
                  <dgm:constr type="t" for="ch" forName="Child4Accent5" refType="h" fact="0.9482"/>
                  <dgm:constr type="w" for="ch" forName="Child4Accent5" refType="w" fact="0.0283"/>
                  <dgm:constr type="h" for="ch" forName="Child4Accent5" refType="h" fact="0.0518"/>
                  <dgm:constr type="l" for="ch" forName="Child4Accent6" refType="w" fact="0.1251"/>
                  <dgm:constr type="t" for="ch" forName="Child4Accent6" refType="h" fact="0.9482"/>
                  <dgm:constr type="w" for="ch" forName="Child4Accent6" refType="w" fact="0.0283"/>
                  <dgm:constr type="h" for="ch" forName="Child4Accent6" refType="h" fact="0.0518"/>
                  <dgm:constr type="l" for="ch" forName="Child4Accent7" refType="w" fact="0.0668"/>
                  <dgm:constr type="t" for="ch" forName="Child4Accent7" refType="h" fact="0.9482"/>
                  <dgm:constr type="w" for="ch" forName="Child4Accent7" refType="w" fact="0.0283"/>
                  <dgm:constr type="h" for="ch" forName="Child4Accent7" refType="h" fact="0.0518"/>
                  <dgm:constr type="l" for="ch" forName="Child4Accent8" refType="w" fact="0.0086"/>
                  <dgm:constr type="t" for="ch" forName="Child4Accent8" refType="h" fact="0.9482"/>
                  <dgm:constr type="w" for="ch" forName="Child4Accent8" refType="w" fact="0.0283"/>
                  <dgm:constr type="h" for="ch" forName="Child4Accent8" refType="h" fact="0.0518"/>
                  <dgm:constr type="l" for="ch" forName="Child2Accent1" refType="w" fact="0.3158"/>
                  <dgm:constr type="t" for="ch" forName="Child2Accent1" refType="h" fact="0.3725"/>
                  <dgm:constr type="w" for="ch" forName="Child2Accent1" refType="w" fact="0.0566"/>
                  <dgm:constr type="h" for="ch" forName="Child2Accent1" refType="h" fact="0.1035"/>
                  <dgm:constr type="l" for="ch" forName="Child4Accent2" refType="w" fact="0.358"/>
                  <dgm:constr type="t" for="ch" forName="Child4Accent2" refType="h" fact="0.8993"/>
                  <dgm:constr type="w" for="ch" forName="Child4Accent2" refType="w" fact="0.0283"/>
                  <dgm:constr type="h" for="ch" forName="Child4Accent2" refType="h" fact="0.0518"/>
                  <dgm:constr type="l" for="ch" forName="Child1Accent2" refType="w" fact="0.3585"/>
                  <dgm:constr type="t" for="ch" forName="Child1Accent2" refType="h" fact="0.162"/>
                  <dgm:constr type="w" for="ch" forName="Child1Accent2" refType="w" fact="0.0283"/>
                  <dgm:constr type="h" for="ch" forName="Child1Accent2" refType="h" fact="0.0518"/>
                  <dgm:constr type="l" for="ch" forName="Child3Accent3" refType="w" fact="0.2151"/>
                  <dgm:constr type="t" for="ch" forName="Child3Accent3" refType="h" fact="0.6828"/>
                  <dgm:constr type="w" for="ch" forName="Child3Accent3" refType="w" fact="0.0283"/>
                  <dgm:constr type="h" for="ch" forName="Child3Accent3" refType="h" fact="0.0518"/>
                  <dgm:constr type="l" for="ch" forName="Child2Accent2" refType="w" fact="0.2689"/>
                  <dgm:constr type="t" for="ch" forName="Child2Accent2" refType="h" fact="0.3937"/>
                  <dgm:constr type="w" for="ch" forName="Child2Accent2" refType="w" fact="0.0283"/>
                  <dgm:constr type="h" for="ch" forName="Child2Accent2" refType="h" fact="0.0518"/>
                  <dgm:constr type="l" for="ch" forName="Child2Accent4" refType="w" fact="0.1614"/>
                  <dgm:constr type="t" for="ch" forName="Child2Accent4" refType="h" fact="0.3937"/>
                  <dgm:constr type="w" for="ch" forName="Child2Accent4" refType="w" fact="0.0283"/>
                  <dgm:constr type="h" for="ch" forName="Child2Accent4" refType="h" fact="0.0518"/>
                  <dgm:constr type="l" for="ch" forName="Child2Accent5" refType="w" fact="0.1077"/>
                  <dgm:constr type="t" for="ch" forName="Child2Accent5" refType="h" fact="0.3937"/>
                  <dgm:constr type="w" for="ch" forName="Child2Accent5" refType="w" fact="0.0283"/>
                  <dgm:constr type="h" for="ch" forName="Child2Accent5" refType="h" fact="0.0518"/>
                  <dgm:constr type="l" for="ch" forName="Child2Accent6" refType="w" fact="0.0539"/>
                  <dgm:constr type="t" for="ch" forName="Child2Accent6" refType="h" fact="0.3937"/>
                  <dgm:constr type="w" for="ch" forName="Child2Accent6" refType="w" fact="0.0283"/>
                  <dgm:constr type="h" for="ch" forName="Child2Accent6" refType="h" fact="0.0518"/>
                  <dgm:constr type="l" for="ch" forName="Child2Accent7" refType="w" fact="0.0002"/>
                  <dgm:constr type="t" for="ch" forName="Child2Accent7" refType="h" fact="0.3937"/>
                  <dgm:constr type="w" for="ch" forName="Child2Accent7" refType="w" fact="0.0283"/>
                  <dgm:constr type="h" for="ch" forName="Child2Accent7" refType="h" fact="0.0518"/>
                  <dgm:constr type="l" for="ch" forName="Child2Accent3" refType="w" fact="0.2151"/>
                  <dgm:constr type="t" for="ch" forName="Child2Accent3" refType="h" fact="0.3937"/>
                  <dgm:constr type="w" for="ch" forName="Child2Accent3" refType="w" fact="0.0283"/>
                  <dgm:constr type="h" for="ch" forName="Child2Accent3" refType="h" fact="0.0518"/>
                  <dgm:constr type="l" for="ch" forName="ParentAccent1" refType="w" fact="0.9717"/>
                  <dgm:constr type="t" for="ch" forName="ParentAccent1" refType="h" fact="0.5316"/>
                  <dgm:constr type="w" for="ch" forName="ParentAccent1" refType="w" fact="0.0283"/>
                  <dgm:constr type="h" for="ch" forName="ParentAccent1" refType="h" fact="0.0518"/>
                  <dgm:constr type="l" for="ch" forName="ParentAccent2" refType="w" fact="0.9199"/>
                  <dgm:constr type="t" for="ch" forName="ParentAccent2" refType="h" fact="0.5316"/>
                  <dgm:constr type="w" for="ch" forName="ParentAccent2" refType="w" fact="0.0283"/>
                  <dgm:constr type="h" for="ch" forName="ParentAccent2" refType="h" fact="0.0518"/>
                  <dgm:constr type="l" for="ch" forName="ParentAccent3" refType="w" fact="0.8682"/>
                  <dgm:constr type="t" for="ch" forName="ParentAccent3" refType="h" fact="0.5316"/>
                  <dgm:constr type="w" for="ch" forName="ParentAccent3" refType="w" fact="0.0283"/>
                  <dgm:constr type="h" for="ch" forName="ParentAccent3" refType="h" fact="0.0518"/>
                  <dgm:constr type="l" for="ch" forName="ParentAccent4" refType="w" fact="0.8164"/>
                  <dgm:constr type="t" for="ch" forName="ParentAccent4" refType="h" fact="0.5316"/>
                  <dgm:constr type="w" for="ch" forName="ParentAccent4" refType="w" fact="0.0283"/>
                  <dgm:constr type="h" for="ch" forName="ParentAccent4" refType="h" fact="0.0518"/>
                  <dgm:constr type="l" for="ch" forName="ParentAccent5" refType="w" fact="0.7646"/>
                  <dgm:constr type="t" for="ch" forName="ParentAccent5" refType="h" fact="0.5316"/>
                  <dgm:constr type="w" for="ch" forName="ParentAccent5" refType="w" fact="0.0283"/>
                  <dgm:constr type="h" for="ch" forName="ParentAccent5" refType="h" fact="0.0518"/>
                  <dgm:constr type="l" for="ch" forName="ParentAccent6" refType="w" fact="0.6846"/>
                  <dgm:constr type="t" for="ch" forName="ParentAccent6" refType="h" fact="0.5057"/>
                  <dgm:constr type="w" for="ch" forName="ParentAccent6" refType="w" fact="0.0566"/>
                  <dgm:constr type="h" for="ch" forName="ParentAccent6" refType="h" fact="0.1035"/>
                  <dgm:constr type="l" for="ch" forName="ParentAccent7" refType="w" fact="0.9256"/>
                  <dgm:constr type="t" for="ch" forName="ParentAccent7" refType="h" fact="0.4247"/>
                  <dgm:constr type="w" for="ch" forName="ParentAccent7" refType="w" fact="0.0283"/>
                  <dgm:constr type="h" for="ch" forName="ParentAccent7" refType="h" fact="0.0518"/>
                  <dgm:constr type="l" for="ch" forName="ParentAccent8" refType="w" fact="0.9256"/>
                  <dgm:constr type="t" for="ch" forName="ParentAccent8" refType="h" fact="0.6392"/>
                  <dgm:constr type="w" for="ch" forName="ParentAccent8" refType="w" fact="0.0283"/>
                  <dgm:constr type="h" for="ch" forName="ParentAccent8" refType="h" fact="0.0518"/>
                  <dgm:constr type="l" for="ch" forName="ParentAccent9" refType="w" fact="0.9509"/>
                  <dgm:constr type="t" for="ch" forName="ParentAccent9" refType="h" fact="0.4712"/>
                  <dgm:constr type="w" for="ch" forName="ParentAccent9" refType="w" fact="0.0283"/>
                  <dgm:constr type="h" for="ch" forName="ParentAccent9" refType="h" fact="0.0518"/>
                  <dgm:constr type="l" for="ch" forName="ParentAccent10" refType="w" fact="0.9525"/>
                  <dgm:constr type="t" for="ch" forName="ParentAccent10" refType="h" fact="0.593"/>
                  <dgm:constr type="w" for="ch" forName="ParentAccent10" refType="w" fact="0.0283"/>
                  <dgm:constr type="h" for="ch" forName="ParentAccent10" refType="h" fact="0.0518"/>
                  <dgm:constr type="l" for="ch" forName="Child4" refType="w" fact="0.0081"/>
                  <dgm:constr type="t" for="ch" forName="Child4" refType="h" fact="0.8184"/>
                  <dgm:constr type="w" for="ch" forName="Child4" refType="w" fact="0.3192"/>
                  <dgm:constr type="h" for="ch" forName="Child4" refType="h" fact="0.1294"/>
                  <dgm:constr type="l" for="ch" forName="Child3" refType="w" fact="0"/>
                  <dgm:constr type="t" for="ch" forName="Child3" refType="h" fact="0.5547"/>
                  <dgm:constr type="w" for="ch" forName="Child3" refType="w" fact="0.297"/>
                  <dgm:constr type="h" for="ch" forName="Child3" refType="h" fact="0.1294"/>
                  <dgm:constr type="l" for="ch" forName="Child2" refType="w" fact="0"/>
                  <dgm:constr type="t" for="ch" forName="Child2" refType="h" fact="0.2662"/>
                  <dgm:constr type="w" for="ch" forName="Child2" refType="w" fact="0.297"/>
                  <dgm:constr type="h" for="ch" forName="Child2" refType="h" fact="0.1294"/>
                  <dgm:constr type="l" for="ch" forName="Child1" refType="w" fact="0.0081"/>
                  <dgm:constr type="t" for="ch" forName="Child1" refType="h" fact="0"/>
                  <dgm:constr type="w" for="ch" forName="Child1" refType="w" fact="0.3192"/>
                  <dgm:constr type="h" for="ch" forName="Child1" refType="h" fact="0.1294"/>
                </dgm:constrLst>
              </dgm:if>
              <dgm:else name="Name12">
                <dgm:alg type="composite">
                  <dgm:param type="ar" val="1.3278"/>
                </dgm:alg>
                <dgm:constrLst>
                  <dgm:constr type="l" for="ch" forName="Child2Accent1" refType="w" fact="0.3436"/>
                  <dgm:constr type="t" for="ch" forName="Child2Accent1" refType="h" fact="0.3184"/>
                  <dgm:constr type="w" for="ch" forName="Child2Accent1" refType="w" fact="0.0574"/>
                  <dgm:constr type="h" for="ch" forName="Child2Accent1" refType="h" fact="0.0763"/>
                  <dgm:constr type="l" for="ch" forName="Child2Accent2" refType="w" fact="0.3068"/>
                  <dgm:constr type="t" for="ch" forName="Child2Accent2" refType="h" fact="0.2781"/>
                  <dgm:constr type="w" for="ch" forName="Child2Accent2" refType="w" fact="0.0287"/>
                  <dgm:constr type="h" for="ch" forName="Child2Accent2" refType="h" fact="0.0381"/>
                  <dgm:constr type="l" for="ch" forName="Child2Accent3" refType="w" fact="0.2455"/>
                  <dgm:constr type="t" for="ch" forName="Child2Accent3" refType="h" fact="0.2781"/>
                  <dgm:constr type="w" for="ch" forName="Child2Accent3" refType="w" fact="0.0287"/>
                  <dgm:constr type="h" for="ch" forName="Child2Accent3" refType="h" fact="0.0381"/>
                  <dgm:constr type="l" for="ch" forName="Child2Accent4" refType="w" fact="0.1842"/>
                  <dgm:constr type="t" for="ch" forName="Child2Accent4" refType="h" fact="0.2781"/>
                  <dgm:constr type="w" for="ch" forName="Child2Accent4" refType="w" fact="0.0287"/>
                  <dgm:constr type="h" for="ch" forName="Child2Accent4" refType="h" fact="0.0381"/>
                  <dgm:constr type="l" for="ch" forName="Child2Accent5" refType="w" fact="0.1229"/>
                  <dgm:constr type="t" for="ch" forName="Child2Accent5" refType="h" fact="0.2781"/>
                  <dgm:constr type="w" for="ch" forName="Child2Accent5" refType="w" fact="0.0287"/>
                  <dgm:constr type="h" for="ch" forName="Child2Accent5" refType="h" fact="0.0381"/>
                  <dgm:constr type="l" for="ch" forName="Child3Accent1" refType="w" fact="0.284"/>
                  <dgm:constr type="t" for="ch" forName="Child3Accent1" refType="h" fact="0.5061"/>
                  <dgm:constr type="w" for="ch" forName="Child3Accent1" refType="w" fact="0.0574"/>
                  <dgm:constr type="h" for="ch" forName="Child3Accent1" refType="h" fact="0.0763"/>
                  <dgm:constr type="l" for="ch" forName="Child3Accent2" refType="w" fact="0.2272"/>
                  <dgm:constr type="t" for="ch" forName="Child3Accent2" refType="h" fact="0.5252"/>
                  <dgm:constr type="w" for="ch" forName="Child3Accent2" refType="w" fact="0.0287"/>
                  <dgm:constr type="h" for="ch" forName="Child3Accent2" refType="h" fact="0.0381"/>
                  <dgm:constr type="l" for="ch" forName="Child3Accent3" refType="w" fact="0.1705"/>
                  <dgm:constr type="t" for="ch" forName="Child3Accent3" refType="h" fact="0.5252"/>
                  <dgm:constr type="w" for="ch" forName="Child3Accent3" refType="w" fact="0.0287"/>
                  <dgm:constr type="h" for="ch" forName="Child3Accent3" refType="h" fact="0.0381"/>
                  <dgm:constr type="l" for="ch" forName="Child3Accent4" refType="w" fact="0.1137"/>
                  <dgm:constr type="t" for="ch" forName="Child3Accent4" refType="h" fact="0.5252"/>
                  <dgm:constr type="w" for="ch" forName="Child3Accent4" refType="w" fact="0.0287"/>
                  <dgm:constr type="h" for="ch" forName="Child3Accent4" refType="h" fact="0.0381"/>
                  <dgm:constr type="l" for="ch" forName="Child2Accent6" refType="w" fact="0.0615"/>
                  <dgm:constr type="t" for="ch" forName="Child2Accent6" refType="h" fact="0.2781"/>
                  <dgm:constr type="w" for="ch" forName="Child2Accent6" refType="w" fact="0.0287"/>
                  <dgm:constr type="h" for="ch" forName="Child2Accent6" refType="h" fact="0.0381"/>
                  <dgm:constr type="l" for="ch" forName="Child3Accent5" refType="w" fact="0.057"/>
                  <dgm:constr type="t" for="ch" forName="Child3Accent5" refType="h" fact="0.5252"/>
                  <dgm:constr type="w" for="ch" forName="Child3Accent5" refType="w" fact="0.0287"/>
                  <dgm:constr type="h" for="ch" forName="Child3Accent5" refType="h" fact="0.0381"/>
                  <dgm:constr type="l" for="ch" forName="Child2Accent7" refType="w" fact="0.0002"/>
                  <dgm:constr type="t" for="ch" forName="Child2Accent7" refType="h" fact="0.2781"/>
                  <dgm:constr type="w" for="ch" forName="Child2Accent7" refType="w" fact="0.0287"/>
                  <dgm:constr type="h" for="ch" forName="Child2Accent7" refType="h" fact="0.0381"/>
                  <dgm:constr type="l" for="ch" forName="Child3Accent6" refType="w" fact="0.0002"/>
                  <dgm:constr type="t" for="ch" forName="Child3Accent6" refType="h" fact="0.5252"/>
                  <dgm:constr type="w" for="ch" forName="Child3Accent6" refType="w" fact="0.0287"/>
                  <dgm:constr type="h" for="ch" forName="Child3Accent6" refType="h" fact="0.0381"/>
                  <dgm:constr type="l" for="ch" forName="Child3Accent7" refType="w" fact="0"/>
                  <dgm:constr type="t" for="ch" forName="Child3Accent7" refType="h" fact="0"/>
                  <dgm:constr type="w" for="ch" forName="Child3Accent7" refType="w" fact="0"/>
                  <dgm:constr type="h" for="ch" forName="Child3Accent7" refType="h" fact="0"/>
                  <dgm:constr type="l" for="ch" forName="Child4Accent1" refType="w" fact="0.3436"/>
                  <dgm:constr type="t" for="ch" forName="Child4Accent1" refType="h" fact="0.6908"/>
                  <dgm:constr type="w" for="ch" forName="Child4Accent1" refType="w" fact="0.0574"/>
                  <dgm:constr type="h" for="ch" forName="Child4Accent1" refType="h" fact="0.0763"/>
                  <dgm:constr type="l" for="ch" forName="Child4Accent2" refType="w" fact="0.3068"/>
                  <dgm:constr type="t" for="ch" forName="Child4Accent2" refType="h" fact="0.7684"/>
                  <dgm:constr type="w" for="ch" forName="Child4Accent2" refType="w" fact="0.0287"/>
                  <dgm:constr type="h" for="ch" forName="Child4Accent2" refType="h" fact="0.0381"/>
                  <dgm:constr type="l" for="ch" forName="Child4Accent3" refType="w" fact="0.2455"/>
                  <dgm:constr type="t" for="ch" forName="Child4Accent3" refType="h" fact="0.7684"/>
                  <dgm:constr type="w" for="ch" forName="Child4Accent3" refType="w" fact="0.0287"/>
                  <dgm:constr type="h" for="ch" forName="Child4Accent3" refType="h" fact="0.0381"/>
                  <dgm:constr type="l" for="ch" forName="Child4Accent4" refType="w" fact="0.1842"/>
                  <dgm:constr type="t" for="ch" forName="Child4Accent4" refType="h" fact="0.7684"/>
                  <dgm:constr type="w" for="ch" forName="Child4Accent4" refType="w" fact="0.0287"/>
                  <dgm:constr type="h" for="ch" forName="Child4Accent4" refType="h" fact="0.0381"/>
                  <dgm:constr type="l" for="ch" forName="Child4Accent5" refType="w" fact="0.1229"/>
                  <dgm:constr type="t" for="ch" forName="Child4Accent5" refType="h" fact="0.7684"/>
                  <dgm:constr type="w" for="ch" forName="Child4Accent5" refType="w" fact="0.0287"/>
                  <dgm:constr type="h" for="ch" forName="Child4Accent5" refType="h" fact="0.0381"/>
                  <dgm:constr type="l" for="ch" forName="Child4Accent6" refType="w" fact="0.0615"/>
                  <dgm:constr type="t" for="ch" forName="Child4Accent6" refType="h" fact="0.7684"/>
                  <dgm:constr type="w" for="ch" forName="Child4Accent6" refType="w" fact="0.0287"/>
                  <dgm:constr type="h" for="ch" forName="Child4Accent6" refType="h" fact="0.0381"/>
                  <dgm:constr type="l" for="ch" forName="Child4Accent7" refType="w" fact="0.0002"/>
                  <dgm:constr type="t" for="ch" forName="Child4Accent7" refType="h" fact="0.7684"/>
                  <dgm:constr type="w" for="ch" forName="Child4Accent7" refType="w" fact="0.0287"/>
                  <dgm:constr type="h" for="ch" forName="Child4Accent7" refType="h" fact="0.0381"/>
                  <dgm:constr type="l" for="ch" forName="Child4Accent8" refType="w" fact="0"/>
                  <dgm:constr type="t" for="ch" forName="Child4Accent8" refType="h" fact="0"/>
                  <dgm:constr type="w" for="ch" forName="Child4Accent8" refType="w" fact="0"/>
                  <dgm:constr type="h" for="ch" forName="Child4Accent8" refType="h" fact="0"/>
                  <dgm:constr type="l" for="ch" forName="ParentAccent1" refType="w" fact="0.9713"/>
                  <dgm:constr type="t" for="ch" forName="ParentAccent1" refType="h" fact="0.5252"/>
                  <dgm:constr type="w" for="ch" forName="ParentAccent1" refType="w" fact="0.0287"/>
                  <dgm:constr type="h" for="ch" forName="ParentAccent1" refType="h" fact="0.0381"/>
                  <dgm:constr type="l" for="ch" forName="ParentAccent2" refType="w" fact="0.9187"/>
                  <dgm:constr type="t" for="ch" forName="ParentAccent2" refType="h" fact="0.5252"/>
                  <dgm:constr type="w" for="ch" forName="ParentAccent2" refType="w" fact="0.0287"/>
                  <dgm:constr type="h" for="ch" forName="ParentAccent2" refType="h" fact="0.0381"/>
                  <dgm:constr type="l" for="ch" forName="ParentAccent3" refType="w" fact="0.8661"/>
                  <dgm:constr type="t" for="ch" forName="ParentAccent3" refType="h" fact="0.5252"/>
                  <dgm:constr type="w" for="ch" forName="ParentAccent3" refType="w" fact="0.0287"/>
                  <dgm:constr type="h" for="ch" forName="ParentAccent3" refType="h" fact="0.0381"/>
                  <dgm:constr type="l" for="ch" forName="ParentAccent4" refType="w" fact="0.8136"/>
                  <dgm:constr type="t" for="ch" forName="ParentAccent4" refType="h" fact="0.5252"/>
                  <dgm:constr type="w" for="ch" forName="ParentAccent4" refType="w" fact="0.0287"/>
                  <dgm:constr type="h" for="ch" forName="ParentAccent4" refType="h" fact="0.0381"/>
                  <dgm:constr type="l" for="ch" forName="ParentAccent5" refType="w" fact="0.761"/>
                  <dgm:constr type="t" for="ch" forName="ParentAccent5" refType="h" fact="0.5252"/>
                  <dgm:constr type="w" for="ch" forName="ParentAccent5" refType="w" fact="0.0287"/>
                  <dgm:constr type="h" for="ch" forName="ParentAccent5" refType="h" fact="0.0381"/>
                  <dgm:constr type="l" for="ch" forName="ParentAccent6" refType="w" fact="0.6797"/>
                  <dgm:constr type="t" for="ch" forName="ParentAccent6" refType="h" fact="0.5061"/>
                  <dgm:constr type="w" for="ch" forName="ParentAccent6" refType="w" fact="0.0574"/>
                  <dgm:constr type="h" for="ch" forName="ParentAccent6" refType="h" fact="0.0763"/>
                  <dgm:constr type="l" for="ch" forName="ParentAccent7" refType="w" fact="0.9245"/>
                  <dgm:constr type="t" for="ch" forName="ParentAccent7" refType="h" fact="0.4464"/>
                  <dgm:constr type="w" for="ch" forName="ParentAccent7" refType="w" fact="0.0287"/>
                  <dgm:constr type="h" for="ch" forName="ParentAccent7" refType="h" fact="0.0381"/>
                  <dgm:constr type="l" for="ch" forName="ParentAccent8" refType="w" fact="0.9245"/>
                  <dgm:constr type="t" for="ch" forName="ParentAccent8" refType="h" fact="0.6045"/>
                  <dgm:constr type="w" for="ch" forName="ParentAccent8" refType="w" fact="0.0287"/>
                  <dgm:constr type="h" for="ch" forName="ParentAccent8" refType="h" fact="0.0381"/>
                  <dgm:constr type="l" for="ch" forName="ParentAccent9" refType="w" fact="0.9501"/>
                  <dgm:constr type="t" for="ch" forName="ParentAccent9" refType="h" fact="0.4807"/>
                  <dgm:constr type="w" for="ch" forName="ParentAccent9" refType="w" fact="0.0287"/>
                  <dgm:constr type="h" for="ch" forName="ParentAccent9" refType="h" fact="0.0381"/>
                  <dgm:constr type="l" for="ch" forName="ParentAccent10" refType="w" fact="0.9518"/>
                  <dgm:constr type="t" for="ch" forName="ParentAccent10" refType="h" fact="0.5705"/>
                  <dgm:constr type="w" for="ch" forName="ParentAccent10" refType="w" fact="0.0287"/>
                  <dgm:constr type="h" for="ch" forName="ParentAccent10" refType="h" fact="0.0381"/>
                  <dgm:constr type="l" for="ch" forName="Child1Accent1" refType="w" fact="0.4819"/>
                  <dgm:constr type="t" for="ch" forName="Child1Accent1" refType="h" fact="0.2457"/>
                  <dgm:constr type="w" for="ch" forName="Child1Accent1" refType="w" fact="0.0574"/>
                  <dgm:constr type="h" for="ch" forName="Child1Accent1" refType="h" fact="0.0763"/>
                  <dgm:constr type="l" for="ch" forName="Child1Accent4" refType="w" fact="0.3653"/>
                  <dgm:constr type="t" for="ch" forName="Child1Accent4" refType="h" fact="0.097"/>
                  <dgm:constr type="w" for="ch" forName="Child1Accent4" refType="w" fact="0.0287"/>
                  <dgm:constr type="h" for="ch" forName="Child1Accent4" refType="h" fact="0.0381"/>
                  <dgm:constr type="l" for="ch" forName="Child1Accent5" refType="w" fact="0.304"/>
                  <dgm:constr type="t" for="ch" forName="Child1Accent5" refType="h" fact="0.097"/>
                  <dgm:constr type="w" for="ch" forName="Child1Accent5" refType="w" fact="0.0287"/>
                  <dgm:constr type="h" for="ch" forName="Child1Accent5" refType="h" fact="0.0381"/>
                  <dgm:constr type="l" for="ch" forName="Child1Accent6" refType="w" fact="0.2426"/>
                  <dgm:constr type="t" for="ch" forName="Child1Accent6" refType="h" fact="0.097"/>
                  <dgm:constr type="w" for="ch" forName="Child1Accent6" refType="w" fact="0.0287"/>
                  <dgm:constr type="h" for="ch" forName="Child1Accent6" refType="h" fact="0.0381"/>
                  <dgm:constr type="l" for="ch" forName="Child1Accent7" refType="w" fact="0.1813"/>
                  <dgm:constr type="t" for="ch" forName="Child1Accent7" refType="h" fact="0.097"/>
                  <dgm:constr type="w" for="ch" forName="Child1Accent7" refType="w" fact="0.0287"/>
                  <dgm:constr type="h" for="ch" forName="Child1Accent7" refType="h" fact="0.0381"/>
                  <dgm:constr type="l" for="ch" forName="Child1Accent8" refType="w" fact="0.12"/>
                  <dgm:constr type="t" for="ch" forName="Child1Accent8" refType="h" fact="0.097"/>
                  <dgm:constr type="w" for="ch" forName="Child1Accent8" refType="w" fact="0.0287"/>
                  <dgm:constr type="h" for="ch" forName="Child1Accent8" refType="h" fact="0.0381"/>
                  <dgm:constr type="l" for="ch" forName="Child1Accent9" refType="w" fact="0.0587"/>
                  <dgm:constr type="t" for="ch" forName="Child1Accent9" refType="h" fact="0.097"/>
                  <dgm:constr type="w" for="ch" forName="Child1Accent9" refType="w" fact="0.0287"/>
                  <dgm:constr type="h" for="ch" forName="Child1Accent9" refType="h" fact="0.0381"/>
                  <dgm:constr type="l" for="ch" forName="Child5Accent1" refType="w" fact="0.4819"/>
                  <dgm:constr type="t" for="ch" forName="Child5Accent1" refType="h" fact="0.7601"/>
                  <dgm:constr type="w" for="ch" forName="Child5Accent1" refType="w" fact="0.0574"/>
                  <dgm:constr type="h" for="ch" forName="Child5Accent1" refType="h" fact="0.0763"/>
                  <dgm:constr type="l" for="ch" forName="Child5Accent4" refType="w" fact="0.3653"/>
                  <dgm:constr type="t" for="ch" forName="Child5Accent4" refType="h" fact="0.9619"/>
                  <dgm:constr type="w" for="ch" forName="Child5Accent4" refType="w" fact="0.0287"/>
                  <dgm:constr type="h" for="ch" forName="Child5Accent4" refType="h" fact="0.0381"/>
                  <dgm:constr type="l" for="ch" forName="Child5Accent5" refType="w" fact="0.304"/>
                  <dgm:constr type="t" for="ch" forName="Child5Accent5" refType="h" fact="0.9619"/>
                  <dgm:constr type="w" for="ch" forName="Child5Accent5" refType="w" fact="0.0287"/>
                  <dgm:constr type="h" for="ch" forName="Child5Accent5" refType="h" fact="0.0381"/>
                  <dgm:constr type="l" for="ch" forName="Child5Accent6" refType="w" fact="0.2426"/>
                  <dgm:constr type="t" for="ch" forName="Child5Accent6" refType="h" fact="0.9619"/>
                  <dgm:constr type="w" for="ch" forName="Child5Accent6" refType="w" fact="0.0287"/>
                  <dgm:constr type="h" for="ch" forName="Child5Accent6" refType="h" fact="0.0381"/>
                  <dgm:constr type="l" for="ch" forName="Child5Accent7" refType="w" fact="0.1813"/>
                  <dgm:constr type="t" for="ch" forName="Child5Accent7" refType="h" fact="0.9619"/>
                  <dgm:constr type="w" for="ch" forName="Child5Accent7" refType="w" fact="0.0287"/>
                  <dgm:constr type="h" for="ch" forName="Child5Accent7" refType="h" fact="0.0381"/>
                  <dgm:constr type="l" for="ch" forName="Child5Accent8" refType="w" fact="0.12"/>
                  <dgm:constr type="t" for="ch" forName="Child5Accent8" refType="h" fact="0.9619"/>
                  <dgm:constr type="w" for="ch" forName="Child5Accent8" refType="w" fact="0.0287"/>
                  <dgm:constr type="h" for="ch" forName="Child5Accent8" refType="h" fact="0.0381"/>
                  <dgm:constr type="l" for="ch" forName="Child5Accent9" refType="w" fact="0.0587"/>
                  <dgm:constr type="t" for="ch" forName="Child5Accent9" refType="h" fact="0.9619"/>
                  <dgm:constr type="w" for="ch" forName="Child5Accent9" refType="w" fact="0.0287"/>
                  <dgm:constr type="h" for="ch" forName="Child5Accent9" refType="h" fact="0.0381"/>
                  <dgm:constr type="l" for="ch" forName="Child5Accent2" refType="w" fact="0.453"/>
                  <dgm:constr type="t" for="ch" forName="Child5Accent2" refType="h" fact="0.8375"/>
                  <dgm:constr type="w" for="ch" forName="Child5Accent2" refType="w" fact="0.0287"/>
                  <dgm:constr type="h" for="ch" forName="Child5Accent2" refType="h" fact="0.0381"/>
                  <dgm:constr type="l" for="ch" forName="Child5Accent3" refType="w" fact="0.4118"/>
                  <dgm:constr type="t" for="ch" forName="Child5Accent3" refType="h" fact="0.8991"/>
                  <dgm:constr type="w" for="ch" forName="Child5Accent3" refType="w" fact="0.0287"/>
                  <dgm:constr type="h" for="ch" forName="Child5Accent3" refType="h" fact="0.0381"/>
                  <dgm:constr type="l" for="ch" forName="Child1Accent2" refType="w" fact="0.4458"/>
                  <dgm:constr type="t" for="ch" forName="Child1Accent2" refType="h" fact="0.2004"/>
                  <dgm:constr type="w" for="ch" forName="Child1Accent2" refType="w" fact="0.0287"/>
                  <dgm:constr type="h" for="ch" forName="Child1Accent2" refType="h" fact="0.0381"/>
                  <dgm:constr type="l" for="ch" forName="Child1Accent3" refType="w" fact="0.4054"/>
                  <dgm:constr type="t" for="ch" forName="Child1Accent3" refType="h" fact="0.1445"/>
                  <dgm:constr type="w" for="ch" forName="Child1Accent3" refType="w" fact="0.0287"/>
                  <dgm:constr type="h" for="ch" forName="Child1Accent3" refType="h" fact="0.0381"/>
                  <dgm:constr type="l" for="ch" forName="Child5" refType="w" fact="0.0581"/>
                  <dgm:constr type="t" for="ch" forName="Child5" refType="h" fact="0.8635"/>
                  <dgm:constr type="w" for="ch" forName="Child5" refType="w" fact="0.3364"/>
                  <dgm:constr type="h" for="ch" forName="Child5" refType="h" fact="0.0981"/>
                  <dgm:constr type="l" for="ch" forName="Child4" refType="w" fact="0"/>
                  <dgm:constr type="t" for="ch" forName="Child4" refType="h" fact="0.6701"/>
                  <dgm:constr type="w" for="ch" forName="Child4" refType="w" fact="0.3364"/>
                  <dgm:constr type="h" for="ch" forName="Child4" refType="h" fact="0.0981"/>
                  <dgm:constr type="l" for="ch" forName="Child3" refType="w" fact="0"/>
                  <dgm:constr type="t" for="ch" forName="Child3" refType="h" fact="0.4276"/>
                  <dgm:constr type="w" for="ch" forName="Child3" refType="w" fact="0.2544"/>
                  <dgm:constr type="h" for="ch" forName="Child3" refType="h" fact="0.0981"/>
                  <dgm:constr type="l" for="ch" forName="Child2" refType="w" fact="0"/>
                  <dgm:constr type="t" for="ch" forName="Child2" refType="h" fact="0.1798"/>
                  <dgm:constr type="w" for="ch" forName="Child2" refType="w" fact="0.3364"/>
                  <dgm:constr type="h" for="ch" forName="Child2" refType="h" fact="0.0981"/>
                  <dgm:constr type="l" for="ch" forName="Child1" refType="w" fact="0.0581"/>
                  <dgm:constr type="t" for="ch" forName="Child1" refType="h" fact="0"/>
                  <dgm:constr type="w" for="ch" forName="Child1" refType="w" fact="0.3364"/>
                  <dgm:constr type="h" for="ch" forName="Child1" refType="h" fact="0.0981"/>
                  <dgm:constr type="l" for="ch" forName="Parent" refType="w" fact="0.3653"/>
                  <dgm:constr type="t" for="ch" forName="Parent" refType="h" fact="0.3513"/>
                  <dgm:constr type="w" for="ch" forName="Parent" refType="w" fact="0.2906"/>
                  <dgm:constr type="h" for="ch" forName="Parent" refType="h" fact="0.3859"/>
                </dgm:constrLst>
              </dgm:else>
            </dgm:choose>
          </dgm:if>
          <dgm:else name="Name13">
            <dgm:choose name="Name14">
              <dgm:if name="Name15" axis="ch" ptType="node" func="cnt" op="equ" val="0">
                <dgm:alg type="composite">
                  <dgm:param type="ar" val="2.1059"/>
                </dgm:alg>
                <dgm:constrLst>
                  <dgm:constr type="r" for="ch" forName="Parent" refType="w"/>
                  <dgm:constr type="t" for="ch" forName="Parent" refType="h" fact="0"/>
                  <dgm:constr type="w" for="ch" forName="Parent" refType="w" fact="0.4749"/>
                  <dgm:constr type="h" for="ch" forName="Parent" refType="h"/>
                  <dgm:constr type="r" for="ch" forName="ParentAccent1" refType="w" fact="0.0469"/>
                  <dgm:constr type="t" for="ch" forName="ParentAccent1" refType="h" fact="0.4506"/>
                  <dgm:constr type="w" for="ch" forName="ParentAccent1" refType="w" fact="0.0469"/>
                  <dgm:constr type="h" for="ch" forName="ParentAccent1" refType="h" fact="0.0988"/>
                  <dgm:constr type="r" for="ch" forName="ParentAccent2" refType="w" fact="0.1266"/>
                  <dgm:constr type="t" for="ch" forName="ParentAccent2" refType="h" fact="0.4506"/>
                  <dgm:constr type="w" for="ch" forName="ParentAccent2" refType="w" fact="0.0469"/>
                  <dgm:constr type="h" for="ch" forName="ParentAccent2" refType="h" fact="0.0988"/>
                  <dgm:constr type="r" for="ch" forName="ParentAccent3" refType="w" fact="0.2063"/>
                  <dgm:constr type="t" for="ch" forName="ParentAccent3" refType="h" fact="0.4506"/>
                  <dgm:constr type="w" for="ch" forName="ParentAccent3" refType="w" fact="0.0469"/>
                  <dgm:constr type="h" for="ch" forName="ParentAccent3" refType="h" fact="0.0988"/>
                  <dgm:constr type="r" for="ch" forName="ParentAccent4" refType="w" fact="0.286"/>
                  <dgm:constr type="t" for="ch" forName="ParentAccent4" refType="h" fact="0.4506"/>
                  <dgm:constr type="w" for="ch" forName="ParentAccent4" refType="w" fact="0.0469"/>
                  <dgm:constr type="h" for="ch" forName="ParentAccent4" refType="h" fact="0.0988"/>
                  <dgm:constr type="r" for="ch" forName="ParentAccent5" refType="w" fact="0.3657"/>
                  <dgm:constr type="t" for="ch" forName="ParentAccent5" refType="h" fact="0.4506"/>
                  <dgm:constr type="w" for="ch" forName="ParentAccent5" refType="w" fact="0.0469"/>
                  <dgm:constr type="h" for="ch" forName="ParentAccent5" refType="h" fact="0.0988"/>
                  <dgm:constr type="r" for="ch" forName="ParentAccent6" refType="w" fact="0.4924"/>
                  <dgm:constr type="t" for="ch" forName="ParentAccent6" refType="h" fact="0.4012"/>
                  <dgm:constr type="w" for="ch" forName="ParentAccent6" refType="w" fact="0.0939"/>
                  <dgm:constr type="h" for="ch" forName="ParentAccent6" refType="h" fact="0.1976"/>
                  <dgm:constr type="r" for="ch" forName="ParentAccent7" refType="w" fact="0.1234"/>
                  <dgm:constr type="t" for="ch" forName="ParentAccent7" refType="h" fact="0.2465"/>
                  <dgm:constr type="w" for="ch" forName="ParentAccent7" refType="w" fact="0.0469"/>
                  <dgm:constr type="h" for="ch" forName="ParentAccent7" refType="h" fact="0.0988"/>
                  <dgm:constr type="r" for="ch" forName="ParentAccent8" refType="w" fact="0.1234"/>
                  <dgm:constr type="t" for="ch" forName="ParentAccent8" refType="h" fact="0.6562"/>
                  <dgm:constr type="w" for="ch" forName="ParentAccent8" refType="w" fact="0.0469"/>
                  <dgm:constr type="h" for="ch" forName="ParentAccent8" refType="h" fact="0.0988"/>
                  <dgm:constr type="r" for="ch" forName="ParentAccent9" refType="w" fact="0.0815"/>
                  <dgm:constr type="t" for="ch" forName="ParentAccent9" refType="h" fact="0.3353"/>
                  <dgm:constr type="w" for="ch" forName="ParentAccent9" refType="w" fact="0.0469"/>
                  <dgm:constr type="h" for="ch" forName="ParentAccent9" refType="h" fact="0.0988"/>
                  <dgm:constr type="r" for="ch" forName="ParentAccent10" refType="w" fact="0.0787"/>
                  <dgm:constr type="t" for="ch" forName="ParentAccent10" refType="h" fact="0.5679"/>
                  <dgm:constr type="w" for="ch" forName="ParentAccent10" refType="w" fact="0.0469"/>
                  <dgm:constr type="h" for="ch" forName="ParentAccent10" refType="h" fact="0.0988"/>
                </dgm:constrLst>
              </dgm:if>
              <dgm:if name="Name16" axis="ch" ptType="node" func="cnt" op="equ" val="1">
                <dgm:alg type="composite">
                  <dgm:param type="ar" val="3.4411"/>
                </dgm:alg>
                <dgm:constrLst>
                  <dgm:constr type="primFontSz" for="des" forName="Child1" val="65"/>
                  <dgm:constr type="primFontSz" for="des" forName="Child1" refType="primFontSz" refFor="des" refForName="Parent" op="lte"/>
                  <dgm:constr type="r" for="ch" forName="Child1Accent1" refType="w" fact="0.716"/>
                  <dgm:constr type="t" for="ch" forName="Child1Accent1" refType="h" fact="0.4012"/>
                  <dgm:constr type="w" for="ch" forName="Child1Accent1" refType="w" fact="0.0574"/>
                  <dgm:constr type="h" for="ch" forName="Child1Accent1" refType="h" fact="0.1976"/>
                  <dgm:constr type="r" for="ch" forName="Child1Accent2" refType="w" fact="0.7728"/>
                  <dgm:constr type="t" for="ch" forName="Child1Accent2" refType="h" fact="0.4506"/>
                  <dgm:constr type="w" for="ch" forName="Child1Accent2" refType="w" fact="0.0287"/>
                  <dgm:constr type="h" for="ch" forName="Child1Accent2" refType="h" fact="0.0988"/>
                  <dgm:constr type="r" for="ch" forName="Child1Accent3" refType="w" fact="0.8295"/>
                  <dgm:constr type="t" for="ch" forName="Child1Accent3" refType="h" fact="0.4506"/>
                  <dgm:constr type="w" for="ch" forName="Child1Accent3" refType="w" fact="0.0287"/>
                  <dgm:constr type="h" for="ch" forName="Child1Accent3" refType="h" fact="0.0988"/>
                  <dgm:constr type="r" for="ch" forName="Child1Accent4" refType="w" fact="0.8863"/>
                  <dgm:constr type="t" for="ch" forName="Child1Accent4" refType="h" fact="0.4506"/>
                  <dgm:constr type="w" for="ch" forName="Child1Accent4" refType="w" fact="0.0287"/>
                  <dgm:constr type="h" for="ch" forName="Child1Accent4" refType="h" fact="0.0988"/>
                  <dgm:constr type="r" for="ch" forName="Child1Accent5" refType="w" fact="0.943"/>
                  <dgm:constr type="t" for="ch" forName="Child1Accent5" refType="h" fact="0.4506"/>
                  <dgm:constr type="w" for="ch" forName="Child1Accent5" refType="w" fact="0.0287"/>
                  <dgm:constr type="h" for="ch" forName="Child1Accent5" refType="h" fact="0.0988"/>
                  <dgm:constr type="r" for="ch" forName="Child1Accent6" refType="w" fact="0.9998"/>
                  <dgm:constr type="t" for="ch" forName="Child1Accent6" refType="h" fact="0.4506"/>
                  <dgm:constr type="w" for="ch" forName="Child1Accent6" refType="w" fact="0.0287"/>
                  <dgm:constr type="h" for="ch" forName="Child1Accent6" refType="h" fact="0.0988"/>
                  <dgm:constr type="l" for="ch" forName="Child1Accent7" refType="w" fact="0"/>
                  <dgm:constr type="t" for="ch" forName="Child1Accent7" refType="h" fact="0"/>
                  <dgm:constr type="w" for="ch" forName="Child1Accent7" refType="w" fact="0"/>
                  <dgm:constr type="h" for="ch" forName="Child1Accent7" refType="h" fact="0"/>
                  <dgm:constr type="l" for="ch" forName="Child1Accent8" refType="w" fact="0"/>
                  <dgm:constr type="t" for="ch" forName="Child1Accent8" refType="h" fact="0"/>
                  <dgm:constr type="w" for="ch" forName="Child1Accent8" refType="w" fact="0"/>
                  <dgm:constr type="h" for="ch" forName="Child1Accent8" refType="h" fact="0"/>
                  <dgm:constr type="l" for="ch" forName="Child1Accent9" refType="w" fact="0"/>
                  <dgm:constr type="t" for="ch" forName="Child1Accent9" refType="h" fact="0"/>
                  <dgm:constr type="w" for="ch" forName="Child1Accent9" refType="w" fact="0"/>
                  <dgm:constr type="h" for="ch" forName="Child1Accent9" refType="h" fact="0"/>
                  <dgm:constr type="r" for="ch" forName="ParentAccent1" refType="w" fact="0.0287"/>
                  <dgm:constr type="t" for="ch" forName="ParentAccent1" refType="h" fact="0.4506"/>
                  <dgm:constr type="w" for="ch" forName="ParentAccent1" refType="w" fact="0.0287"/>
                  <dgm:constr type="h" for="ch" forName="ParentAccent1" refType="h" fact="0.0988"/>
                  <dgm:constr type="r" for="ch" forName="ParentAccent2" refType="w" fact="0.0813"/>
                  <dgm:constr type="t" for="ch" forName="ParentAccent2" refType="h" fact="0.4506"/>
                  <dgm:constr type="w" for="ch" forName="ParentAccent2" refType="w" fact="0.0287"/>
                  <dgm:constr type="h" for="ch" forName="ParentAccent2" refType="h" fact="0.0988"/>
                  <dgm:constr type="r" for="ch" forName="ParentAccent3" refType="w" fact="0.1339"/>
                  <dgm:constr type="t" for="ch" forName="ParentAccent3" refType="h" fact="0.4506"/>
                  <dgm:constr type="w" for="ch" forName="ParentAccent3" refType="w" fact="0.0287"/>
                  <dgm:constr type="h" for="ch" forName="ParentAccent3" refType="h" fact="0.0988"/>
                  <dgm:constr type="r" for="ch" forName="ParentAccent4" refType="w" fact="0.1864"/>
                  <dgm:constr type="t" for="ch" forName="ParentAccent4" refType="h" fact="0.4506"/>
                  <dgm:constr type="w" for="ch" forName="ParentAccent4" refType="w" fact="0.0287"/>
                  <dgm:constr type="h" for="ch" forName="ParentAccent4" refType="h" fact="0.0988"/>
                  <dgm:constr type="r" for="ch" forName="ParentAccent5" refType="w" fact="0.239"/>
                  <dgm:constr type="t" for="ch" forName="ParentAccent5" refType="h" fact="0.4506"/>
                  <dgm:constr type="w" for="ch" forName="ParentAccent5" refType="w" fact="0.0287"/>
                  <dgm:constr type="h" for="ch" forName="ParentAccent5" refType="h" fact="0.0988"/>
                  <dgm:constr type="r" for="ch" forName="ParentAccent6" refType="w" fact="0.3203"/>
                  <dgm:constr type="t" for="ch" forName="ParentAccent6" refType="h" fact="0.4012"/>
                  <dgm:constr type="w" for="ch" forName="ParentAccent6" refType="w" fact="0.0574"/>
                  <dgm:constr type="h" for="ch" forName="ParentAccent6" refType="h" fact="0.1976"/>
                  <dgm:constr type="r" for="ch" forName="ParentAccent7" refType="w" fact="0.0755"/>
                  <dgm:constr type="t" for="ch" forName="ParentAccent7" refType="h" fact="0.2465"/>
                  <dgm:constr type="w" for="ch" forName="ParentAccent7" refType="w" fact="0.0287"/>
                  <dgm:constr type="h" for="ch" forName="ParentAccent7" refType="h" fact="0.0988"/>
                  <dgm:constr type="r" for="ch" forName="ParentAccent8" refType="w" fact="0.0755"/>
                  <dgm:constr type="t" for="ch" forName="ParentAccent8" refType="h" fact="0.6562"/>
                  <dgm:constr type="w" for="ch" forName="ParentAccent8" refType="w" fact="0.0287"/>
                  <dgm:constr type="h" for="ch" forName="ParentAccent8" refType="h" fact="0.0988"/>
                  <dgm:constr type="r" for="ch" forName="ParentAccent9" refType="w" fact="0.0499"/>
                  <dgm:constr type="t" for="ch" forName="ParentAccent9" refType="h" fact="0.3353"/>
                  <dgm:constr type="w" for="ch" forName="ParentAccent9" refType="w" fact="0.0287"/>
                  <dgm:constr type="h" for="ch" forName="ParentAccent9" refType="h" fact="0.0988"/>
                  <dgm:constr type="r" for="ch" forName="ParentAccent10" refType="w" fact="0.0482"/>
                  <dgm:constr type="t" for="ch" forName="ParentAccent10" refType="h" fact="0.5679"/>
                  <dgm:constr type="w" for="ch" forName="ParentAccent10" refType="w" fact="0.0287"/>
                  <dgm:constr type="h" for="ch" forName="ParentAccent10" refType="h" fact="0.0988"/>
                  <dgm:constr type="r" for="ch" forName="Child1" refType="w"/>
                  <dgm:constr type="t" for="ch" forName="Child1" refType="h" fact="0.1978"/>
                  <dgm:constr type="w" for="ch" forName="Child1" refType="w" fact="0.2544"/>
                  <dgm:constr type="h" for="ch" forName="Child1" refType="h" fact="0.2541"/>
                  <dgm:constr type="r" for="ch" forName="Parent" refType="w" fact="0.6347"/>
                  <dgm:constr type="t" for="ch" forName="Parent" refType="h" fact="0"/>
                  <dgm:constr type="w" for="ch" forName="Parent" refType="w" fact="0.2906"/>
                  <dgm:constr type="h" for="ch" forName="Parent" refType="h"/>
                </dgm:constrLst>
              </dgm:if>
              <dgm:if name="Name17" axis="ch" ptType="node" func="cnt" op="equ" val="2">
                <dgm:alg type="composite">
                  <dgm:param type="ar" val="2.1185"/>
                </dgm:alg>
                <dgm:constrLst>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Child1Accent1" refType="w" fact="0.6564"/>
                  <dgm:constr type="t" for="ch" forName="Child1Accent1" refType="h" fact="0.2211"/>
                  <dgm:constr type="w" for="ch" forName="Child1Accent1" refType="w" fact="0.0574"/>
                  <dgm:constr type="h" for="ch" forName="Child1Accent1" refType="h" fact="0.1217"/>
                  <dgm:constr type="r" for="ch" forName="Child1Accent2" refType="w" fact="0.6932"/>
                  <dgm:constr type="t" for="ch" forName="Child1Accent2" refType="h" fact="0.1569"/>
                  <dgm:constr type="w" for="ch" forName="Child1Accent2" refType="w" fact="0.0287"/>
                  <dgm:constr type="h" for="ch" forName="Child1Accent2" refType="h" fact="0.0608"/>
                  <dgm:constr type="r" for="ch" forName="Child1Accent3" refType="w" fact="0.7545"/>
                  <dgm:constr type="t" for="ch" forName="Child1Accent3" refType="h" fact="0.1569"/>
                  <dgm:constr type="w" for="ch" forName="Child1Accent3" refType="w" fact="0.0287"/>
                  <dgm:constr type="h" for="ch" forName="Child1Accent3" refType="h" fact="0.0608"/>
                  <dgm:constr type="r" for="ch" forName="Child1Accent4" refType="w" fact="0.8158"/>
                  <dgm:constr type="t" for="ch" forName="Child1Accent4" refType="h" fact="0.1569"/>
                  <dgm:constr type="w" for="ch" forName="Child1Accent4" refType="w" fact="0.0287"/>
                  <dgm:constr type="h" for="ch" forName="Child1Accent4" refType="h" fact="0.0608"/>
                  <dgm:constr type="r" for="ch" forName="Child1Accent5" refType="w" fact="0.8771"/>
                  <dgm:constr type="t" for="ch" forName="Child1Accent5" refType="h" fact="0.1569"/>
                  <dgm:constr type="w" for="ch" forName="Child1Accent5" refType="w" fact="0.0287"/>
                  <dgm:constr type="h" for="ch" forName="Child1Accent5" refType="h" fact="0.0608"/>
                  <dgm:constr type="r" for="ch" forName="Child1Accent6" refType="w" fact="0.9385"/>
                  <dgm:constr type="t" for="ch" forName="Child1Accent6" refType="h" fact="0.1569"/>
                  <dgm:constr type="w" for="ch" forName="Child1Accent6" refType="w" fact="0.0287"/>
                  <dgm:constr type="h" for="ch" forName="Child1Accent6" refType="h" fact="0.0608"/>
                  <dgm:constr type="r" for="ch" forName="Child1Accent7" refType="w" fact="0.9998"/>
                  <dgm:constr type="t" for="ch" forName="Child1Accent7" refType="h" fact="0.1569"/>
                  <dgm:constr type="w" for="ch" forName="Child1Accent7" refType="w" fact="0.0287"/>
                  <dgm:constr type="h" for="ch" forName="Child1Accent7" refType="h" fact="0.0608"/>
                  <dgm:constr type="l" for="ch" forName="Child1Accent8" refType="w" fact="0"/>
                  <dgm:constr type="t" for="ch" forName="Child1Accent8" refType="h" fact="0"/>
                  <dgm:constr type="w" for="ch" forName="Child1Accent8" refType="w" fact="0"/>
                  <dgm:constr type="h" for="ch" forName="Child1Accent8" refType="h" fact="0"/>
                  <dgm:constr type="l" for="ch" forName="Child1Accent9" refType="w" fact="0"/>
                  <dgm:constr type="t" for="ch" forName="Child1Accent9" refType="h" fact="0"/>
                  <dgm:constr type="w" for="ch" forName="Child1Accent9" refType="w" fact="0"/>
                  <dgm:constr type="h" for="ch" forName="Child1Accent9" refType="h" fact="0"/>
                  <dgm:constr type="r" for="ch" forName="Child2Accent1" refType="w" fact="0.6564"/>
                  <dgm:constr type="t" for="ch" forName="Child2Accent1" refType="h" fact="0.8153"/>
                  <dgm:constr type="w" for="ch" forName="Child2Accent1" refType="w" fact="0.0574"/>
                  <dgm:constr type="h" for="ch" forName="Child2Accent1" refType="h" fact="0.1217"/>
                  <dgm:constr type="r" for="ch" forName="Child2Accent2" refType="w" fact="0.6932"/>
                  <dgm:constr type="t" for="ch" forName="Child2Accent2" refType="h" fact="0.9392"/>
                  <dgm:constr type="w" for="ch" forName="Child2Accent2" refType="w" fact="0.0287"/>
                  <dgm:constr type="h" for="ch" forName="Child2Accent2" refType="h" fact="0.0608"/>
                  <dgm:constr type="r" for="ch" forName="Child2Accent3" refType="w" fact="0.7545"/>
                  <dgm:constr type="t" for="ch" forName="Child2Accent3" refType="h" fact="0.9392"/>
                  <dgm:constr type="w" for="ch" forName="Child2Accent3" refType="w" fact="0.0287"/>
                  <dgm:constr type="h" for="ch" forName="Child2Accent3" refType="h" fact="0.0608"/>
                  <dgm:constr type="r" for="ch" forName="Child2Accent4" refType="w" fact="0.8158"/>
                  <dgm:constr type="t" for="ch" forName="Child2Accent4" refType="h" fact="0.9392"/>
                  <dgm:constr type="w" for="ch" forName="Child2Accent4" refType="w" fact="0.0287"/>
                  <dgm:constr type="h" for="ch" forName="Child2Accent4" refType="h" fact="0.0608"/>
                  <dgm:constr type="r" for="ch" forName="Child2Accent5" refType="w" fact="0.8771"/>
                  <dgm:constr type="t" for="ch" forName="Child2Accent5" refType="h" fact="0.9392"/>
                  <dgm:constr type="w" for="ch" forName="Child2Accent5" refType="w" fact="0.0287"/>
                  <dgm:constr type="h" for="ch" forName="Child2Accent5" refType="h" fact="0.0608"/>
                  <dgm:constr type="r" for="ch" forName="Child2Accent6" refType="w" fact="0.9385"/>
                  <dgm:constr type="t" for="ch" forName="Child2Accent6" refType="h" fact="0.9392"/>
                  <dgm:constr type="w" for="ch" forName="Child2Accent6" refType="w" fact="0.0287"/>
                  <dgm:constr type="h" for="ch" forName="Child2Accent6" refType="h" fact="0.0608"/>
                  <dgm:constr type="r" for="ch" forName="Child2Accent7" refType="w" fact="0.9998"/>
                  <dgm:constr type="t" for="ch" forName="Child2Accent7" refType="h" fact="0.9392"/>
                  <dgm:constr type="w" for="ch" forName="Child2Accent7" refType="w" fact="0.0287"/>
                  <dgm:constr type="h" for="ch" forName="Child2Accent7" refType="h" fact="0.0608"/>
                  <dgm:constr type="r" for="ch" forName="ParentAccent1" refType="w" fact="0.0287"/>
                  <dgm:constr type="t" for="ch" forName="ParentAccent1" refType="h" fact="0.5511"/>
                  <dgm:constr type="w" for="ch" forName="ParentAccent1" refType="w" fact="0.0287"/>
                  <dgm:constr type="h" for="ch" forName="ParentAccent1" refType="h" fact="0.0608"/>
                  <dgm:constr type="r" for="ch" forName="ParentAccent2" refType="w" fact="0.0813"/>
                  <dgm:constr type="t" for="ch" forName="ParentAccent2" refType="h" fact="0.5511"/>
                  <dgm:constr type="w" for="ch" forName="ParentAccent2" refType="w" fact="0.0287"/>
                  <dgm:constr type="h" for="ch" forName="ParentAccent2" refType="h" fact="0.0608"/>
                  <dgm:constr type="r" for="ch" forName="ParentAccent3" refType="w" fact="0.1339"/>
                  <dgm:constr type="t" for="ch" forName="ParentAccent3" refType="h" fact="0.5511"/>
                  <dgm:constr type="w" for="ch" forName="ParentAccent3" refType="w" fact="0.0287"/>
                  <dgm:constr type="h" for="ch" forName="ParentAccent3" refType="h" fact="0.0608"/>
                  <dgm:constr type="r" for="ch" forName="ParentAccent4" refType="w" fact="0.1864"/>
                  <dgm:constr type="t" for="ch" forName="ParentAccent4" refType="h" fact="0.5511"/>
                  <dgm:constr type="w" for="ch" forName="ParentAccent4" refType="w" fact="0.0287"/>
                  <dgm:constr type="h" for="ch" forName="ParentAccent4" refType="h" fact="0.0608"/>
                  <dgm:constr type="r" for="ch" forName="ParentAccent5" refType="w" fact="0.239"/>
                  <dgm:constr type="t" for="ch" forName="ParentAccent5" refType="h" fact="0.5511"/>
                  <dgm:constr type="w" for="ch" forName="ParentAccent5" refType="w" fact="0.0287"/>
                  <dgm:constr type="h" for="ch" forName="ParentAccent5" refType="h" fact="0.0608"/>
                  <dgm:constr type="r" for="ch" forName="ParentAccent6" refType="w" fact="0.3203"/>
                  <dgm:constr type="t" for="ch" forName="ParentAccent6" refType="h" fact="0.5207"/>
                  <dgm:constr type="w" for="ch" forName="ParentAccent6" refType="w" fact="0.0574"/>
                  <dgm:constr type="h" for="ch" forName="ParentAccent6" refType="h" fact="0.1217"/>
                  <dgm:constr type="r" for="ch" forName="ParentAccent7" refType="w" fact="0.0755"/>
                  <dgm:constr type="t" for="ch" forName="ParentAccent7" refType="h" fact="0.4255"/>
                  <dgm:constr type="w" for="ch" forName="ParentAccent7" refType="w" fact="0.0287"/>
                  <dgm:constr type="h" for="ch" forName="ParentAccent7" refType="h" fact="0.0608"/>
                  <dgm:constr type="r" for="ch" forName="ParentAccent8" refType="w" fact="0.0755"/>
                  <dgm:constr type="t" for="ch" forName="ParentAccent8" refType="h" fact="0.6776"/>
                  <dgm:constr type="w" for="ch" forName="ParentAccent8" refType="w" fact="0.0287"/>
                  <dgm:constr type="h" for="ch" forName="ParentAccent8" refType="h" fact="0.0608"/>
                  <dgm:constr type="r" for="ch" forName="ParentAccent9" refType="w" fact="0.0499"/>
                  <dgm:constr type="t" for="ch" forName="ParentAccent9" refType="h" fact="0.4801"/>
                  <dgm:constr type="w" for="ch" forName="ParentAccent9" refType="w" fact="0.0287"/>
                  <dgm:constr type="h" for="ch" forName="ParentAccent9" refType="h" fact="0.0608"/>
                  <dgm:constr type="r" for="ch" forName="ParentAccent10" refType="w" fact="0.0482"/>
                  <dgm:constr type="t" for="ch" forName="ParentAccent10" refType="h" fact="0.6233"/>
                  <dgm:constr type="w" for="ch" forName="ParentAccent10" refType="w" fact="0.0287"/>
                  <dgm:constr type="h" for="ch" forName="ParentAccent10" refType="h" fact="0.0608"/>
                  <dgm:constr type="r" for="ch" forName="Child2" refType="w"/>
                  <dgm:constr type="t" for="ch" forName="Child2" refType="h" fact="0.7822"/>
                  <dgm:constr type="w" for="ch" forName="Child2" refType="w" fact="0.3364"/>
                  <dgm:constr type="h" for="ch" forName="Child2" refType="h" fact="0.1564"/>
                  <dgm:constr type="r" for="ch" forName="Child1" refType="w"/>
                  <dgm:constr type="t" for="ch" forName="Child1" refType="h" fact="0"/>
                  <dgm:constr type="w" for="ch" forName="Child1" refType="w" fact="0.3364"/>
                  <dgm:constr type="h" for="ch" forName="Child1" refType="h" fact="0.1564"/>
                  <dgm:constr type="r" for="ch" forName="Parent" refType="w" fact="0.6347"/>
                  <dgm:constr type="t" for="ch" forName="Parent" refType="h" fact="0.2737"/>
                  <dgm:constr type="w" for="ch" forName="Parent" refType="w" fact="0.2906"/>
                  <dgm:constr type="h" for="ch" forName="Parent" refType="h" fact="0.6157"/>
                </dgm:constrLst>
              </dgm:if>
              <dgm:if name="Name18" axis="ch" ptType="node" func="cnt" op="equ" val="3">
                <dgm:alg type="composite">
                  <dgm:param type="ar" val="2.1185"/>
                </dgm:alg>
                <dgm:constrLst>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Child1Accent1" refType="w" fact="0.6564"/>
                  <dgm:constr type="t" for="ch" forName="Child1Accent1" refType="h" fact="0.2211"/>
                  <dgm:constr type="w" for="ch" forName="Child1Accent1" refType="w" fact="0.0574"/>
                  <dgm:constr type="h" for="ch" forName="Child1Accent1" refType="h" fact="0.1217"/>
                  <dgm:constr type="r" for="ch" forName="Child1Accent2" refType="w" fact="0.6932"/>
                  <dgm:constr type="t" for="ch" forName="Child1Accent2" refType="h" fact="0.1569"/>
                  <dgm:constr type="w" for="ch" forName="Child1Accent2" refType="w" fact="0.0287"/>
                  <dgm:constr type="h" for="ch" forName="Child1Accent2" refType="h" fact="0.0608"/>
                  <dgm:constr type="r" for="ch" forName="Child1Accent3" refType="w" fact="0.7545"/>
                  <dgm:constr type="t" for="ch" forName="Child1Accent3" refType="h" fact="0.1569"/>
                  <dgm:constr type="w" for="ch" forName="Child1Accent3" refType="w" fact="0.0287"/>
                  <dgm:constr type="h" for="ch" forName="Child1Accent3" refType="h" fact="0.0608"/>
                  <dgm:constr type="r" for="ch" forName="Child1Accent4" refType="w" fact="0.8158"/>
                  <dgm:constr type="t" for="ch" forName="Child1Accent4" refType="h" fact="0.1569"/>
                  <dgm:constr type="w" for="ch" forName="Child1Accent4" refType="w" fact="0.0287"/>
                  <dgm:constr type="h" for="ch" forName="Child1Accent4" refType="h" fact="0.0608"/>
                  <dgm:constr type="r" for="ch" forName="Child1Accent5" refType="w" fact="0.8771"/>
                  <dgm:constr type="t" for="ch" forName="Child1Accent5" refType="h" fact="0.1569"/>
                  <dgm:constr type="w" for="ch" forName="Child1Accent5" refType="w" fact="0.0287"/>
                  <dgm:constr type="h" for="ch" forName="Child1Accent5" refType="h" fact="0.0608"/>
                  <dgm:constr type="r" for="ch" forName="Child1Accent6" refType="w" fact="0.9385"/>
                  <dgm:constr type="t" for="ch" forName="Child1Accent6" refType="h" fact="0.1569"/>
                  <dgm:constr type="w" for="ch" forName="Child1Accent6" refType="w" fact="0.0287"/>
                  <dgm:constr type="h" for="ch" forName="Child1Accent6" refType="h" fact="0.0608"/>
                  <dgm:constr type="r" for="ch" forName="Child1Accent7" refType="w" fact="0.9998"/>
                  <dgm:constr type="t" for="ch" forName="Child1Accent7" refType="h" fact="0.1569"/>
                  <dgm:constr type="w" for="ch" forName="Child1Accent7" refType="w" fact="0.0287"/>
                  <dgm:constr type="h" for="ch" forName="Child1Accent7" refType="h" fact="0.0608"/>
                  <dgm:constr type="r" for="ch" forName="Child1Accent8" refType="w" fact="0"/>
                  <dgm:constr type="t" for="ch" forName="Child1Accent8" refType="h" fact="0"/>
                  <dgm:constr type="w" for="ch" forName="Child1Accent8" refType="w" fact="0"/>
                  <dgm:constr type="h" for="ch" forName="Child1Accent8" refType="h" fact="0"/>
                  <dgm:constr type="r" for="ch" forName="Child1Accent9" refType="w" fact="0"/>
                  <dgm:constr type="t" for="ch" forName="Child1Accent9" refType="h" fact="0"/>
                  <dgm:constr type="w" for="ch" forName="Child1Accent9" refType="w" fact="0"/>
                  <dgm:constr type="h" for="ch" forName="Child1Accent9" refType="h" fact="0"/>
                  <dgm:constr type="r" for="ch" forName="Child2Accent1" refType="w" fact="0.716"/>
                  <dgm:constr type="t" for="ch" forName="Child2Accent1" refType="h" fact="0.5207"/>
                  <dgm:constr type="w" for="ch" forName="Child2Accent1" refType="w" fact="0.0574"/>
                  <dgm:constr type="h" for="ch" forName="Child2Accent1" refType="h" fact="0.1217"/>
                  <dgm:constr type="r" for="ch" forName="Child2Accent2" refType="w" fact="0.7728"/>
                  <dgm:constr type="t" for="ch" forName="Child2Accent2" refType="h" fact="0.5511"/>
                  <dgm:constr type="w" for="ch" forName="Child2Accent2" refType="w" fact="0.0287"/>
                  <dgm:constr type="h" for="ch" forName="Child2Accent2" refType="h" fact="0.0608"/>
                  <dgm:constr type="r" for="ch" forName="Child2Accent3" refType="w" fact="0.8295"/>
                  <dgm:constr type="t" for="ch" forName="Child2Accent3" refType="h" fact="0.5511"/>
                  <dgm:constr type="w" for="ch" forName="Child2Accent3" refType="w" fact="0.0287"/>
                  <dgm:constr type="h" for="ch" forName="Child2Accent3" refType="h" fact="0.0608"/>
                  <dgm:constr type="r" for="ch" forName="Child2Accent4" refType="w" fact="0.8863"/>
                  <dgm:constr type="t" for="ch" forName="Child2Accent4" refType="h" fact="0.5511"/>
                  <dgm:constr type="w" for="ch" forName="Child2Accent4" refType="w" fact="0.0287"/>
                  <dgm:constr type="h" for="ch" forName="Child2Accent4" refType="h" fact="0.0608"/>
                  <dgm:constr type="r" for="ch" forName="Child2Accent5" refType="w" fact="0.943"/>
                  <dgm:constr type="t" for="ch" forName="Child2Accent5" refType="h" fact="0.5511"/>
                  <dgm:constr type="w" for="ch" forName="Child2Accent5" refType="w" fact="0.0287"/>
                  <dgm:constr type="h" for="ch" forName="Child2Accent5" refType="h" fact="0.0608"/>
                  <dgm:constr type="r" for="ch" forName="Child2Accent6" refType="w" fact="0.9998"/>
                  <dgm:constr type="t" for="ch" forName="Child2Accent6" refType="h" fact="0.5511"/>
                  <dgm:constr type="w" for="ch" forName="Child2Accent6" refType="w" fact="0.0287"/>
                  <dgm:constr type="h" for="ch" forName="Child2Accent6" refType="h" fact="0.0608"/>
                  <dgm:constr type="r" for="ch" forName="Child2Accent7" refType="w" fact="0"/>
                  <dgm:constr type="t" for="ch" forName="Child2Accent7" refType="h" fact="0"/>
                  <dgm:constr type="w" for="ch" forName="Child2Accent7" refType="w" fact="0"/>
                  <dgm:constr type="h" for="ch" forName="Child2Accent7" refType="h" fact="0"/>
                  <dgm:constr type="r" for="ch" forName="Child3Accent1" refType="w" fact="0.6564"/>
                  <dgm:constr type="t" for="ch" forName="Child3Accent1" refType="h" fact="0.8153"/>
                  <dgm:constr type="w" for="ch" forName="Child3Accent1" refType="w" fact="0.0574"/>
                  <dgm:constr type="h" for="ch" forName="Child3Accent1" refType="h" fact="0.1217"/>
                  <dgm:constr type="r" for="ch" forName="Child3Accent2" refType="w" fact="0.6932"/>
                  <dgm:constr type="t" for="ch" forName="Child3Accent2" refType="h" fact="0.9392"/>
                  <dgm:constr type="w" for="ch" forName="Child3Accent2" refType="w" fact="0.0287"/>
                  <dgm:constr type="h" for="ch" forName="Child3Accent2" refType="h" fact="0.0608"/>
                  <dgm:constr type="r" for="ch" forName="Child3Accent3" refType="w" fact="0.7545"/>
                  <dgm:constr type="t" for="ch" forName="Child3Accent3" refType="h" fact="0.9392"/>
                  <dgm:constr type="w" for="ch" forName="Child3Accent3" refType="w" fact="0.0287"/>
                  <dgm:constr type="h" for="ch" forName="Child3Accent3" refType="h" fact="0.0608"/>
                  <dgm:constr type="r" for="ch" forName="Child3Accent4" refType="w" fact="0.8158"/>
                  <dgm:constr type="t" for="ch" forName="Child3Accent4" refType="h" fact="0.9392"/>
                  <dgm:constr type="w" for="ch" forName="Child3Accent4" refType="w" fact="0.0287"/>
                  <dgm:constr type="h" for="ch" forName="Child3Accent4" refType="h" fact="0.0608"/>
                  <dgm:constr type="r" for="ch" forName="Child3Accent5" refType="w" fact="0.8771"/>
                  <dgm:constr type="t" for="ch" forName="Child3Accent5" refType="h" fact="0.9392"/>
                  <dgm:constr type="w" for="ch" forName="Child3Accent5" refType="w" fact="0.0287"/>
                  <dgm:constr type="h" for="ch" forName="Child3Accent5" refType="h" fact="0.0608"/>
                  <dgm:constr type="r" for="ch" forName="Child3Accent6" refType="w" fact="0.9385"/>
                  <dgm:constr type="t" for="ch" forName="Child3Accent6" refType="h" fact="0.9392"/>
                  <dgm:constr type="w" for="ch" forName="Child3Accent6" refType="w" fact="0.0287"/>
                  <dgm:constr type="h" for="ch" forName="Child3Accent6" refType="h" fact="0.0608"/>
                  <dgm:constr type="r" for="ch" forName="Child3Accent7" refType="w" fact="0.9998"/>
                  <dgm:constr type="t" for="ch" forName="Child3Accent7" refType="h" fact="0.9392"/>
                  <dgm:constr type="w" for="ch" forName="Child3Accent7" refType="w" fact="0.0287"/>
                  <dgm:constr type="h" for="ch" forName="Child3Accent7" refType="h" fact="0.0608"/>
                  <dgm:constr type="r" for="ch" forName="ParentAccent1" refType="w" fact="0.0287"/>
                  <dgm:constr type="t" for="ch" forName="ParentAccent1" refType="h" fact="0.5511"/>
                  <dgm:constr type="w" for="ch" forName="ParentAccent1" refType="w" fact="0.0287"/>
                  <dgm:constr type="h" for="ch" forName="ParentAccent1" refType="h" fact="0.0608"/>
                  <dgm:constr type="r" for="ch" forName="ParentAccent2" refType="w" fact="0.0813"/>
                  <dgm:constr type="t" for="ch" forName="ParentAccent2" refType="h" fact="0.5511"/>
                  <dgm:constr type="w" for="ch" forName="ParentAccent2" refType="w" fact="0.0287"/>
                  <dgm:constr type="h" for="ch" forName="ParentAccent2" refType="h" fact="0.0608"/>
                  <dgm:constr type="r" for="ch" forName="ParentAccent3" refType="w" fact="0.1339"/>
                  <dgm:constr type="t" for="ch" forName="ParentAccent3" refType="h" fact="0.5511"/>
                  <dgm:constr type="w" for="ch" forName="ParentAccent3" refType="w" fact="0.0287"/>
                  <dgm:constr type="h" for="ch" forName="ParentAccent3" refType="h" fact="0.0608"/>
                  <dgm:constr type="r" for="ch" forName="ParentAccent4" refType="w" fact="0.1864"/>
                  <dgm:constr type="t" for="ch" forName="ParentAccent4" refType="h" fact="0.5511"/>
                  <dgm:constr type="w" for="ch" forName="ParentAccent4" refType="w" fact="0.0287"/>
                  <dgm:constr type="h" for="ch" forName="ParentAccent4" refType="h" fact="0.0608"/>
                  <dgm:constr type="r" for="ch" forName="ParentAccent5" refType="w" fact="0.239"/>
                  <dgm:constr type="t" for="ch" forName="ParentAccent5" refType="h" fact="0.5511"/>
                  <dgm:constr type="w" for="ch" forName="ParentAccent5" refType="w" fact="0.0287"/>
                  <dgm:constr type="h" for="ch" forName="ParentAccent5" refType="h" fact="0.0608"/>
                  <dgm:constr type="r" for="ch" forName="ParentAccent6" refType="w" fact="0.3203"/>
                  <dgm:constr type="t" for="ch" forName="ParentAccent6" refType="h" fact="0.5207"/>
                  <dgm:constr type="w" for="ch" forName="ParentAccent6" refType="w" fact="0.0574"/>
                  <dgm:constr type="h" for="ch" forName="ParentAccent6" refType="h" fact="0.1217"/>
                  <dgm:constr type="r" for="ch" forName="ParentAccent7" refType="w" fact="0.0755"/>
                  <dgm:constr type="t" for="ch" forName="ParentAccent7" refType="h" fact="0.4255"/>
                  <dgm:constr type="w" for="ch" forName="ParentAccent7" refType="w" fact="0.0287"/>
                  <dgm:constr type="h" for="ch" forName="ParentAccent7" refType="h" fact="0.0608"/>
                  <dgm:constr type="r" for="ch" forName="ParentAccent8" refType="w" fact="0.0755"/>
                  <dgm:constr type="t" for="ch" forName="ParentAccent8" refType="h" fact="0.6776"/>
                  <dgm:constr type="w" for="ch" forName="ParentAccent8" refType="w" fact="0.0287"/>
                  <dgm:constr type="h" for="ch" forName="ParentAccent8" refType="h" fact="0.0608"/>
                  <dgm:constr type="r" for="ch" forName="ParentAccent9" refType="w" fact="0.0499"/>
                  <dgm:constr type="t" for="ch" forName="ParentAccent9" refType="h" fact="0.4801"/>
                  <dgm:constr type="w" for="ch" forName="ParentAccent9" refType="w" fact="0.0287"/>
                  <dgm:constr type="h" for="ch" forName="ParentAccent9" refType="h" fact="0.0608"/>
                  <dgm:constr type="r" for="ch" forName="ParentAccent10" refType="w" fact="0.0482"/>
                  <dgm:constr type="t" for="ch" forName="ParentAccent10" refType="h" fact="0.6233"/>
                  <dgm:constr type="w" for="ch" forName="ParentAccent10" refType="w" fact="0.0287"/>
                  <dgm:constr type="h" for="ch" forName="ParentAccent10" refType="h" fact="0.0608"/>
                  <dgm:constr type="r" for="ch" forName="Child3" refType="w"/>
                  <dgm:constr type="t" for="ch" forName="Child3" refType="h" fact="0.7822"/>
                  <dgm:constr type="w" for="ch" forName="Child3" refType="w" fact="0.3364"/>
                  <dgm:constr type="h" for="ch" forName="Child3" refType="h" fact="0.1564"/>
                  <dgm:constr type="r" for="ch" forName="Child2" refType="w"/>
                  <dgm:constr type="t" for="ch" forName="Child2" refType="h" fact="0.3955"/>
                  <dgm:constr type="w" for="ch" forName="Child2" refType="w" fact="0.2544"/>
                  <dgm:constr type="h" for="ch" forName="Child2" refType="h" fact="0.1564"/>
                  <dgm:constr type="r" for="ch" forName="Child1" refType="w"/>
                  <dgm:constr type="t" for="ch" forName="Child1" refType="h" fact="0"/>
                  <dgm:constr type="w" for="ch" forName="Child1" refType="w" fact="0.3364"/>
                  <dgm:constr type="h" for="ch" forName="Child1" refType="h" fact="0.1564"/>
                  <dgm:constr type="r" for="ch" forName="Parent" refType="w" fact="0.6347"/>
                  <dgm:constr type="t" for="ch" forName="Parent" refType="h" fact="0.2737"/>
                  <dgm:constr type="w" for="ch" forName="Parent" refType="w" fact="0.2906"/>
                  <dgm:constr type="h" for="ch" forName="Parent" refType="h" fact="0.6157"/>
                </dgm:constrLst>
              </dgm:if>
              <dgm:if name="Name19" axis="ch" ptType="node" func="cnt" op="equ" val="4">
                <dgm:alg type="composite">
                  <dgm:param type="ar" val="1.8304"/>
                </dgm:alg>
                <dgm:constrLst>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 refType="w" fact="0.6229"/>
                  <dgm:constr type="t" for="ch" forName="Parent" refType="h" fact="0.2946"/>
                  <dgm:constr type="w" for="ch" forName="Parent" refType="w" fact="0.2862"/>
                  <dgm:constr type="h" for="ch" forName="Parent" refType="h" fact="0.5239"/>
                  <dgm:constr type="r" for="ch" forName="Child1Accent1" refType="w" fact="0.6096"/>
                  <dgm:constr type="t" for="ch" forName="Child1Accent1" refType="h" fact="0.2104"/>
                  <dgm:constr type="w" for="ch" forName="Child1Accent1" refType="w" fact="0.0566"/>
                  <dgm:constr type="h" for="ch" forName="Child1Accent1" refType="h" fact="0.1035"/>
                  <dgm:constr type="r" for="ch" forName="Child1Accent3" refType="w" fact="0.6999"/>
                  <dgm:constr type="t" for="ch" forName="Child1Accent3" refType="h" fact="0.128"/>
                  <dgm:constr type="w" for="ch" forName="Child1Accent3" refType="w" fact="0.0283"/>
                  <dgm:constr type="h" for="ch" forName="Child1Accent3" refType="h" fact="0.0518"/>
                  <dgm:constr type="r" for="ch" forName="Child1Accent4" refType="w" fact="0.7582"/>
                  <dgm:constr type="t" for="ch" forName="Child1Accent4" refType="h" fact="0.128"/>
                  <dgm:constr type="w" for="ch" forName="Child1Accent4" refType="w" fact="0.0283"/>
                  <dgm:constr type="h" for="ch" forName="Child1Accent4" refType="h" fact="0.0518"/>
                  <dgm:constr type="r" for="ch" forName="Child1Accent5" refType="w" fact="0.8165"/>
                  <dgm:constr type="t" for="ch" forName="Child1Accent5" refType="h" fact="0.128"/>
                  <dgm:constr type="w" for="ch" forName="Child1Accent5" refType="w" fact="0.0283"/>
                  <dgm:constr type="h" for="ch" forName="Child1Accent5" refType="h" fact="0.0518"/>
                  <dgm:constr type="r" for="ch" forName="Child1Accent6" refType="w" fact="0.8748"/>
                  <dgm:constr type="t" for="ch" forName="Child1Accent6" refType="h" fact="0.128"/>
                  <dgm:constr type="w" for="ch" forName="Child1Accent6" refType="w" fact="0.0283"/>
                  <dgm:constr type="h" for="ch" forName="Child1Accent6" refType="h" fact="0.0518"/>
                  <dgm:constr type="r" for="ch" forName="Child3Accent1" refType="w" fact="0.6842"/>
                  <dgm:constr type="t" for="ch" forName="Child3Accent1" refType="h" fact="0.6212"/>
                  <dgm:constr type="w" for="ch" forName="Child3Accent1" refType="w" fact="0.0566"/>
                  <dgm:constr type="h" for="ch" forName="Child3Accent1" refType="h" fact="0.1035"/>
                  <dgm:constr type="r" for="ch" forName="Child3Accent2" refType="w" fact="0.7311"/>
                  <dgm:constr type="t" for="ch" forName="Child3Accent2" refType="h" fact="0.6828"/>
                  <dgm:constr type="w" for="ch" forName="Child3Accent2" refType="w" fact="0.0283"/>
                  <dgm:constr type="h" for="ch" forName="Child3Accent2" refType="h" fact="0.0518"/>
                  <dgm:constr type="r" for="ch" forName="Child3Accent4" refType="w" fact="0.8386"/>
                  <dgm:constr type="t" for="ch" forName="Child3Accent4" refType="h" fact="0.6828"/>
                  <dgm:constr type="w" for="ch" forName="Child3Accent4" refType="w" fact="0.0283"/>
                  <dgm:constr type="h" for="ch" forName="Child3Accent4" refType="h" fact="0.0518"/>
                  <dgm:constr type="r" for="ch" forName="Child3Accent5" refType="w" fact="0.8923"/>
                  <dgm:constr type="t" for="ch" forName="Child3Accent5" refType="h" fact="0.6828"/>
                  <dgm:constr type="w" for="ch" forName="Child3Accent5" refType="w" fact="0.0283"/>
                  <dgm:constr type="h" for="ch" forName="Child3Accent5" refType="h" fact="0.0518"/>
                  <dgm:constr type="r" for="ch" forName="Child1Accent7" refType="w" fact="0.9332"/>
                  <dgm:constr type="t" for="ch" forName="Child1Accent7" refType="h" fact="0.128"/>
                  <dgm:constr type="w" for="ch" forName="Child1Accent7" refType="w" fact="0.0283"/>
                  <dgm:constr type="h" for="ch" forName="Child1Accent7" refType="h" fact="0.0518"/>
                  <dgm:constr type="r" for="ch" forName="Child3Accent6" refType="w" fact="0.9461"/>
                  <dgm:constr type="t" for="ch" forName="Child3Accent6" refType="h" fact="0.6828"/>
                  <dgm:constr type="w" for="ch" forName="Child3Accent6" refType="w" fact="0.0283"/>
                  <dgm:constr type="h" for="ch" forName="Child3Accent6" refType="h" fact="0.0518"/>
                  <dgm:constr type="r" for="ch" forName="Child1Accent8" refType="w" fact="0.9915"/>
                  <dgm:constr type="t" for="ch" forName="Child1Accent8" refType="h" fact="0.128"/>
                  <dgm:constr type="w" for="ch" forName="Child1Accent8" refType="w" fact="0.0283"/>
                  <dgm:constr type="h" for="ch" forName="Child1Accent8" refType="h" fact="0.0518"/>
                  <dgm:constr type="r" for="ch" forName="Child1Accent9" refType="w" fact="0"/>
                  <dgm:constr type="t" for="ch" forName="Child1Accent9" refType="h" fact="0"/>
                  <dgm:constr type="w" for="ch" forName="Child1Accent9" refType="w" fact="0"/>
                  <dgm:constr type="h" for="ch" forName="Child1Accent9" refType="h" fact="0"/>
                  <dgm:constr type="r" for="ch" forName="Child3Accent7" refType="w" fact="0.9998"/>
                  <dgm:constr type="t" for="ch" forName="Child3Accent7" refType="h" fact="0.6828"/>
                  <dgm:constr type="w" for="ch" forName="Child3Accent7" refType="w" fact="0.0283"/>
                  <dgm:constr type="h" for="ch" forName="Child3Accent7" refType="h" fact="0.0518"/>
                  <dgm:constr type="r" for="ch" forName="Child4Accent1" refType="w" fact="0.6096"/>
                  <dgm:constr type="t" for="ch" forName="Child4Accent1" refType="h" fact="0.8"/>
                  <dgm:constr type="w" for="ch" forName="Child4Accent1" refType="w" fact="0.0566"/>
                  <dgm:constr type="h" for="ch" forName="Child4Accent1" refType="h" fact="0.1035"/>
                  <dgm:constr type="r" for="ch" forName="Child4Accent3" refType="w" fact="0.7002"/>
                  <dgm:constr type="t" for="ch" forName="Child4Accent3" refType="h" fact="0.9482"/>
                  <dgm:constr type="w" for="ch" forName="Child4Accent3" refType="w" fact="0.0283"/>
                  <dgm:constr type="h" for="ch" forName="Child4Accent3" refType="h" fact="0.0518"/>
                  <dgm:constr type="r" for="ch" forName="Child4Accent4" refType="w" fact="0.7585"/>
                  <dgm:constr type="t" for="ch" forName="Child4Accent4" refType="h" fact="0.9482"/>
                  <dgm:constr type="w" for="ch" forName="Child4Accent4" refType="w" fact="0.0283"/>
                  <dgm:constr type="h" for="ch" forName="Child4Accent4" refType="h" fact="0.0518"/>
                  <dgm:constr type="r" for="ch" forName="Child4Accent5" refType="w" fact="0.8167"/>
                  <dgm:constr type="t" for="ch" forName="Child4Accent5" refType="h" fact="0.9482"/>
                  <dgm:constr type="w" for="ch" forName="Child4Accent5" refType="w" fact="0.0283"/>
                  <dgm:constr type="h" for="ch" forName="Child4Accent5" refType="h" fact="0.0518"/>
                  <dgm:constr type="r" for="ch" forName="Child4Accent6" refType="w" fact="0.8749"/>
                  <dgm:constr type="t" for="ch" forName="Child4Accent6" refType="h" fact="0.9482"/>
                  <dgm:constr type="w" for="ch" forName="Child4Accent6" refType="w" fact="0.0283"/>
                  <dgm:constr type="h" for="ch" forName="Child4Accent6" refType="h" fact="0.0518"/>
                  <dgm:constr type="r" for="ch" forName="Child4Accent7" refType="w" fact="0.9332"/>
                  <dgm:constr type="t" for="ch" forName="Child4Accent7" refType="h" fact="0.9482"/>
                  <dgm:constr type="w" for="ch" forName="Child4Accent7" refType="w" fact="0.0283"/>
                  <dgm:constr type="h" for="ch" forName="Child4Accent7" refType="h" fact="0.0518"/>
                  <dgm:constr type="r" for="ch" forName="Child4Accent8" refType="w" fact="0.9914"/>
                  <dgm:constr type="t" for="ch" forName="Child4Accent8" refType="h" fact="0.9482"/>
                  <dgm:constr type="w" for="ch" forName="Child4Accent8" refType="w" fact="0.0283"/>
                  <dgm:constr type="h" for="ch" forName="Child4Accent8" refType="h" fact="0.0518"/>
                  <dgm:constr type="r" for="ch" forName="Child2Accent1" refType="w" fact="0.6842"/>
                  <dgm:constr type="t" for="ch" forName="Child2Accent1" refType="h" fact="0.3725"/>
                  <dgm:constr type="w" for="ch" forName="Child2Accent1" refType="w" fact="0.0566"/>
                  <dgm:constr type="h" for="ch" forName="Child2Accent1" refType="h" fact="0.1035"/>
                  <dgm:constr type="r" for="ch" forName="Child4Accent2" refType="w" fact="0.642"/>
                  <dgm:constr type="t" for="ch" forName="Child4Accent2" refType="h" fact="0.8993"/>
                  <dgm:constr type="w" for="ch" forName="Child4Accent2" refType="w" fact="0.0283"/>
                  <dgm:constr type="h" for="ch" forName="Child4Accent2" refType="h" fact="0.0518"/>
                  <dgm:constr type="r" for="ch" forName="Child1Accent2" refType="w" fact="0.6415"/>
                  <dgm:constr type="t" for="ch" forName="Child1Accent2" refType="h" fact="0.162"/>
                  <dgm:constr type="w" for="ch" forName="Child1Accent2" refType="w" fact="0.0283"/>
                  <dgm:constr type="h" for="ch" forName="Child1Accent2" refType="h" fact="0.0518"/>
                  <dgm:constr type="r" for="ch" forName="Child3Accent3" refType="w" fact="0.7849"/>
                  <dgm:constr type="t" for="ch" forName="Child3Accent3" refType="h" fact="0.6828"/>
                  <dgm:constr type="w" for="ch" forName="Child3Accent3" refType="w" fact="0.0283"/>
                  <dgm:constr type="h" for="ch" forName="Child3Accent3" refType="h" fact="0.0518"/>
                  <dgm:constr type="r" for="ch" forName="Child2Accent2" refType="w" fact="0.7311"/>
                  <dgm:constr type="t" for="ch" forName="Child2Accent2" refType="h" fact="0.3937"/>
                  <dgm:constr type="w" for="ch" forName="Child2Accent2" refType="w" fact="0.0283"/>
                  <dgm:constr type="h" for="ch" forName="Child2Accent2" refType="h" fact="0.0518"/>
                  <dgm:constr type="r" for="ch" forName="Child2Accent4" refType="w" fact="0.8386"/>
                  <dgm:constr type="t" for="ch" forName="Child2Accent4" refType="h" fact="0.3937"/>
                  <dgm:constr type="w" for="ch" forName="Child2Accent4" refType="w" fact="0.0283"/>
                  <dgm:constr type="h" for="ch" forName="Child2Accent4" refType="h" fact="0.0518"/>
                  <dgm:constr type="r" for="ch" forName="Child2Accent5" refType="w" fact="0.8923"/>
                  <dgm:constr type="t" for="ch" forName="Child2Accent5" refType="h" fact="0.3937"/>
                  <dgm:constr type="w" for="ch" forName="Child2Accent5" refType="w" fact="0.0283"/>
                  <dgm:constr type="h" for="ch" forName="Child2Accent5" refType="h" fact="0.0518"/>
                  <dgm:constr type="r" for="ch" forName="Child2Accent6" refType="w" fact="0.9461"/>
                  <dgm:constr type="t" for="ch" forName="Child2Accent6" refType="h" fact="0.3937"/>
                  <dgm:constr type="w" for="ch" forName="Child2Accent6" refType="w" fact="0.0283"/>
                  <dgm:constr type="h" for="ch" forName="Child2Accent6" refType="h" fact="0.0518"/>
                  <dgm:constr type="r" for="ch" forName="Child2Accent7" refType="w" fact="0.9998"/>
                  <dgm:constr type="t" for="ch" forName="Child2Accent7" refType="h" fact="0.3937"/>
                  <dgm:constr type="w" for="ch" forName="Child2Accent7" refType="w" fact="0.0283"/>
                  <dgm:constr type="h" for="ch" forName="Child2Accent7" refType="h" fact="0.0518"/>
                  <dgm:constr type="r" for="ch" forName="Child2Accent3" refType="w" fact="0.7849"/>
                  <dgm:constr type="t" for="ch" forName="Child2Accent3" refType="h" fact="0.3937"/>
                  <dgm:constr type="w" for="ch" forName="Child2Accent3" refType="w" fact="0.0283"/>
                  <dgm:constr type="h" for="ch" forName="Child2Accent3" refType="h" fact="0.0518"/>
                  <dgm:constr type="r" for="ch" forName="ParentAccent1" refType="w" fact="0.0283"/>
                  <dgm:constr type="t" for="ch" forName="ParentAccent1" refType="h" fact="0.5316"/>
                  <dgm:constr type="w" for="ch" forName="ParentAccent1" refType="w" fact="0.0283"/>
                  <dgm:constr type="h" for="ch" forName="ParentAccent1" refType="h" fact="0.0518"/>
                  <dgm:constr type="r" for="ch" forName="ParentAccent2" refType="w" fact="0.0801"/>
                  <dgm:constr type="t" for="ch" forName="ParentAccent2" refType="h" fact="0.5316"/>
                  <dgm:constr type="w" for="ch" forName="ParentAccent2" refType="w" fact="0.0283"/>
                  <dgm:constr type="h" for="ch" forName="ParentAccent2" refType="h" fact="0.0518"/>
                  <dgm:constr type="r" for="ch" forName="ParentAccent3" refType="w" fact="0.1318"/>
                  <dgm:constr type="t" for="ch" forName="ParentAccent3" refType="h" fact="0.5316"/>
                  <dgm:constr type="w" for="ch" forName="ParentAccent3" refType="w" fact="0.0283"/>
                  <dgm:constr type="h" for="ch" forName="ParentAccent3" refType="h" fact="0.0518"/>
                  <dgm:constr type="r" for="ch" forName="ParentAccent4" refType="w" fact="0.1836"/>
                  <dgm:constr type="t" for="ch" forName="ParentAccent4" refType="h" fact="0.5316"/>
                  <dgm:constr type="w" for="ch" forName="ParentAccent4" refType="w" fact="0.0283"/>
                  <dgm:constr type="h" for="ch" forName="ParentAccent4" refType="h" fact="0.0518"/>
                  <dgm:constr type="r" for="ch" forName="ParentAccent5" refType="w" fact="0.2354"/>
                  <dgm:constr type="t" for="ch" forName="ParentAccent5" refType="h" fact="0.5316"/>
                  <dgm:constr type="w" for="ch" forName="ParentAccent5" refType="w" fact="0.0283"/>
                  <dgm:constr type="h" for="ch" forName="ParentAccent5" refType="h" fact="0.0518"/>
                  <dgm:constr type="r" for="ch" forName="ParentAccent6" refType="w" fact="0.3154"/>
                  <dgm:constr type="t" for="ch" forName="ParentAccent6" refType="h" fact="0.5057"/>
                  <dgm:constr type="w" for="ch" forName="ParentAccent6" refType="w" fact="0.0566"/>
                  <dgm:constr type="h" for="ch" forName="ParentAccent6" refType="h" fact="0.1035"/>
                  <dgm:constr type="r" for="ch" forName="ParentAccent7" refType="w" fact="0.0744"/>
                  <dgm:constr type="t" for="ch" forName="ParentAccent7" refType="h" fact="0.4247"/>
                  <dgm:constr type="w" for="ch" forName="ParentAccent7" refType="w" fact="0.0283"/>
                  <dgm:constr type="h" for="ch" forName="ParentAccent7" refType="h" fact="0.0518"/>
                  <dgm:constr type="r" for="ch" forName="ParentAccent8" refType="w" fact="0.0744"/>
                  <dgm:constr type="t" for="ch" forName="ParentAccent8" refType="h" fact="0.6392"/>
                  <dgm:constr type="w" for="ch" forName="ParentAccent8" refType="w" fact="0.0283"/>
                  <dgm:constr type="h" for="ch" forName="ParentAccent8" refType="h" fact="0.0518"/>
                  <dgm:constr type="r" for="ch" forName="ParentAccent9" refType="w" fact="0.0491"/>
                  <dgm:constr type="t" for="ch" forName="ParentAccent9" refType="h" fact="0.4712"/>
                  <dgm:constr type="w" for="ch" forName="ParentAccent9" refType="w" fact="0.0283"/>
                  <dgm:constr type="h" for="ch" forName="ParentAccent9" refType="h" fact="0.0518"/>
                  <dgm:constr type="r" for="ch" forName="ParentAccent10" refType="w" fact="0.0475"/>
                  <dgm:constr type="t" for="ch" forName="ParentAccent10" refType="h" fact="0.593"/>
                  <dgm:constr type="w" for="ch" forName="ParentAccent10" refType="w" fact="0.0283"/>
                  <dgm:constr type="h" for="ch" forName="ParentAccent10" refType="h" fact="0.0518"/>
                  <dgm:constr type="r" for="ch" forName="Child4" refType="w" fact="0.9919"/>
                  <dgm:constr type="t" for="ch" forName="Child4" refType="h" fact="0.8184"/>
                  <dgm:constr type="w" for="ch" forName="Child4" refType="w" fact="0.3192"/>
                  <dgm:constr type="h" for="ch" forName="Child4" refType="h" fact="0.1294"/>
                  <dgm:constr type="r" for="ch" forName="Child3" refType="w"/>
                  <dgm:constr type="t" for="ch" forName="Child3" refType="h" fact="0.5547"/>
                  <dgm:constr type="w" for="ch" forName="Child3" refType="w" fact="0.297"/>
                  <dgm:constr type="h" for="ch" forName="Child3" refType="h" fact="0.1294"/>
                  <dgm:constr type="r" for="ch" forName="Child2" refType="w"/>
                  <dgm:constr type="t" for="ch" forName="Child2" refType="h" fact="0.2662"/>
                  <dgm:constr type="w" for="ch" forName="Child2" refType="w" fact="0.297"/>
                  <dgm:constr type="h" for="ch" forName="Child2" refType="h" fact="0.1294"/>
                  <dgm:constr type="r" for="ch" forName="Child1" refType="w" fact="0.9919"/>
                  <dgm:constr type="t" for="ch" forName="Child1" refType="h" fact="0"/>
                  <dgm:constr type="w" for="ch" forName="Child1" refType="w" fact="0.3192"/>
                  <dgm:constr type="h" for="ch" forName="Child1" refType="h" fact="0.1294"/>
                </dgm:constrLst>
              </dgm:if>
              <dgm:else name="Name20">
                <dgm:alg type="composite">
                  <dgm:param type="ar" val="1.3278"/>
                </dgm:alg>
                <dgm:constrLst>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Child2Accent1" refType="w" fact="0.6564"/>
                  <dgm:constr type="t" for="ch" forName="Child2Accent1" refType="h" fact="0.3184"/>
                  <dgm:constr type="w" for="ch" forName="Child2Accent1" refType="w" fact="0.0574"/>
                  <dgm:constr type="h" for="ch" forName="Child2Accent1" refType="h" fact="0.0763"/>
                  <dgm:constr type="r" for="ch" forName="Child2Accent2" refType="w" fact="0.6932"/>
                  <dgm:constr type="t" for="ch" forName="Child2Accent2" refType="h" fact="0.2781"/>
                  <dgm:constr type="w" for="ch" forName="Child2Accent2" refType="w" fact="0.0287"/>
                  <dgm:constr type="h" for="ch" forName="Child2Accent2" refType="h" fact="0.0381"/>
                  <dgm:constr type="r" for="ch" forName="Child2Accent3" refType="w" fact="0.7545"/>
                  <dgm:constr type="t" for="ch" forName="Child2Accent3" refType="h" fact="0.2781"/>
                  <dgm:constr type="w" for="ch" forName="Child2Accent3" refType="w" fact="0.0287"/>
                  <dgm:constr type="h" for="ch" forName="Child2Accent3" refType="h" fact="0.0381"/>
                  <dgm:constr type="r" for="ch" forName="Child2Accent4" refType="w" fact="0.8158"/>
                  <dgm:constr type="t" for="ch" forName="Child2Accent4" refType="h" fact="0.2781"/>
                  <dgm:constr type="w" for="ch" forName="Child2Accent4" refType="w" fact="0.0287"/>
                  <dgm:constr type="h" for="ch" forName="Child2Accent4" refType="h" fact="0.0381"/>
                  <dgm:constr type="r" for="ch" forName="Child2Accent5" refType="w" fact="0.8771"/>
                  <dgm:constr type="t" for="ch" forName="Child2Accent5" refType="h" fact="0.2781"/>
                  <dgm:constr type="w" for="ch" forName="Child2Accent5" refType="w" fact="0.0287"/>
                  <dgm:constr type="h" for="ch" forName="Child2Accent5" refType="h" fact="0.0381"/>
                  <dgm:constr type="r" for="ch" forName="Child2Accent6" refType="w" fact="0.9385"/>
                  <dgm:constr type="t" for="ch" forName="Child2Accent6" refType="h" fact="0.2781"/>
                  <dgm:constr type="w" for="ch" forName="Child2Accent6" refType="w" fact="0.0287"/>
                  <dgm:constr type="h" for="ch" forName="Child2Accent6" refType="h" fact="0.0381"/>
                  <dgm:constr type="r" for="ch" forName="Child2Accent7" refType="w" fact="0.9998"/>
                  <dgm:constr type="t" for="ch" forName="Child2Accent7" refType="h" fact="0.2781"/>
                  <dgm:constr type="w" for="ch" forName="Child2Accent7" refType="w" fact="0.0287"/>
                  <dgm:constr type="h" for="ch" forName="Child2Accent7" refType="h" fact="0.0381"/>
                  <dgm:constr type="r" for="ch" forName="Child3Accent1" refType="w" fact="0.716"/>
                  <dgm:constr type="t" for="ch" forName="Child3Accent1" refType="h" fact="0.5061"/>
                  <dgm:constr type="w" for="ch" forName="Child3Accent1" refType="w" fact="0.0574"/>
                  <dgm:constr type="h" for="ch" forName="Child3Accent1" refType="h" fact="0.0763"/>
                  <dgm:constr type="r" for="ch" forName="Child3Accent2" refType="w" fact="0.7728"/>
                  <dgm:constr type="t" for="ch" forName="Child3Accent2" refType="h" fact="0.5252"/>
                  <dgm:constr type="w" for="ch" forName="Child3Accent2" refType="w" fact="0.0287"/>
                  <dgm:constr type="h" for="ch" forName="Child3Accent2" refType="h" fact="0.0381"/>
                  <dgm:constr type="r" for="ch" forName="Child3Accent3" refType="w" fact="0.8295"/>
                  <dgm:constr type="t" for="ch" forName="Child3Accent3" refType="h" fact="0.5252"/>
                  <dgm:constr type="w" for="ch" forName="Child3Accent3" refType="w" fact="0.0287"/>
                  <dgm:constr type="h" for="ch" forName="Child3Accent3" refType="h" fact="0.0381"/>
                  <dgm:constr type="r" for="ch" forName="Child3Accent4" refType="w" fact="0.8863"/>
                  <dgm:constr type="t" for="ch" forName="Child3Accent4" refType="h" fact="0.5252"/>
                  <dgm:constr type="w" for="ch" forName="Child3Accent4" refType="w" fact="0.0287"/>
                  <dgm:constr type="h" for="ch" forName="Child3Accent4" refType="h" fact="0.0381"/>
                  <dgm:constr type="r" for="ch" forName="Child3Accent5" refType="w" fact="0.943"/>
                  <dgm:constr type="t" for="ch" forName="Child3Accent5" refType="h" fact="0.5252"/>
                  <dgm:constr type="w" for="ch" forName="Child3Accent5" refType="w" fact="0.0287"/>
                  <dgm:constr type="h" for="ch" forName="Child3Accent5" refType="h" fact="0.0381"/>
                  <dgm:constr type="r" for="ch" forName="Child3Accent6" refType="w" fact="0.9998"/>
                  <dgm:constr type="t" for="ch" forName="Child3Accent6" refType="h" fact="0.5252"/>
                  <dgm:constr type="w" for="ch" forName="Child3Accent6" refType="w" fact="0.0287"/>
                  <dgm:constr type="h" for="ch" forName="Child3Accent6" refType="h" fact="0.0381"/>
                  <dgm:constr type="r" for="ch" forName="Child3Accent7" refType="w" fact="0"/>
                  <dgm:constr type="t" for="ch" forName="Child3Accent7" refType="h" fact="0"/>
                  <dgm:constr type="w" for="ch" forName="Child3Accent7" refType="w" fact="0"/>
                  <dgm:constr type="h" for="ch" forName="Child3Accent7" refType="h" fact="0"/>
                  <dgm:constr type="r" for="ch" forName="Child4Accent1" refType="w" fact="0.6564"/>
                  <dgm:constr type="t" for="ch" forName="Child4Accent1" refType="h" fact="0.6908"/>
                  <dgm:constr type="w" for="ch" forName="Child4Accent1" refType="w" fact="0.0574"/>
                  <dgm:constr type="h" for="ch" forName="Child4Accent1" refType="h" fact="0.0763"/>
                  <dgm:constr type="r" for="ch" forName="Child4Accent2" refType="w" fact="0.6932"/>
                  <dgm:constr type="t" for="ch" forName="Child4Accent2" refType="h" fact="0.7684"/>
                  <dgm:constr type="w" for="ch" forName="Child4Accent2" refType="w" fact="0.0287"/>
                  <dgm:constr type="h" for="ch" forName="Child4Accent2" refType="h" fact="0.0381"/>
                  <dgm:constr type="r" for="ch" forName="Child4Accent3" refType="w" fact="0.7545"/>
                  <dgm:constr type="t" for="ch" forName="Child4Accent3" refType="h" fact="0.7684"/>
                  <dgm:constr type="w" for="ch" forName="Child4Accent3" refType="w" fact="0.0287"/>
                  <dgm:constr type="h" for="ch" forName="Child4Accent3" refType="h" fact="0.0381"/>
                  <dgm:constr type="r" for="ch" forName="Child4Accent4" refType="w" fact="0.8158"/>
                  <dgm:constr type="t" for="ch" forName="Child4Accent4" refType="h" fact="0.7684"/>
                  <dgm:constr type="w" for="ch" forName="Child4Accent4" refType="w" fact="0.0287"/>
                  <dgm:constr type="h" for="ch" forName="Child4Accent4" refType="h" fact="0.0381"/>
                  <dgm:constr type="r" for="ch" forName="Child4Accent5" refType="w" fact="0.8771"/>
                  <dgm:constr type="t" for="ch" forName="Child4Accent5" refType="h" fact="0.7684"/>
                  <dgm:constr type="w" for="ch" forName="Child4Accent5" refType="w" fact="0.0287"/>
                  <dgm:constr type="h" for="ch" forName="Child4Accent5" refType="h" fact="0.0381"/>
                  <dgm:constr type="r" for="ch" forName="Child4Accent6" refType="w" fact="0.9385"/>
                  <dgm:constr type="t" for="ch" forName="Child4Accent6" refType="h" fact="0.7684"/>
                  <dgm:constr type="w" for="ch" forName="Child4Accent6" refType="w" fact="0.0287"/>
                  <dgm:constr type="h" for="ch" forName="Child4Accent6" refType="h" fact="0.0381"/>
                  <dgm:constr type="r" for="ch" forName="Child4Accent7" refType="w" fact="0.9998"/>
                  <dgm:constr type="t" for="ch" forName="Child4Accent7" refType="h" fact="0.7684"/>
                  <dgm:constr type="w" for="ch" forName="Child4Accent7" refType="w" fact="0.0287"/>
                  <dgm:constr type="h" for="ch" forName="Child4Accent7" refType="h" fact="0.0381"/>
                  <dgm:constr type="r" for="ch" forName="Child4Accent8" refType="w" fact="0"/>
                  <dgm:constr type="t" for="ch" forName="Child4Accent8" refType="h" fact="0"/>
                  <dgm:constr type="w" for="ch" forName="Child4Accent8" refType="w" fact="0"/>
                  <dgm:constr type="h" for="ch" forName="Child4Accent8" refType="h" fact="0"/>
                  <dgm:constr type="r" for="ch" forName="ParentAccent1" refType="w" fact="0.0287"/>
                  <dgm:constr type="t" for="ch" forName="ParentAccent1" refType="h" fact="0.5252"/>
                  <dgm:constr type="w" for="ch" forName="ParentAccent1" refType="w" fact="0.0287"/>
                  <dgm:constr type="h" for="ch" forName="ParentAccent1" refType="h" fact="0.0381"/>
                  <dgm:constr type="r" for="ch" forName="ParentAccent2" refType="w" fact="0.0813"/>
                  <dgm:constr type="t" for="ch" forName="ParentAccent2" refType="h" fact="0.5252"/>
                  <dgm:constr type="w" for="ch" forName="ParentAccent2" refType="w" fact="0.0287"/>
                  <dgm:constr type="h" for="ch" forName="ParentAccent2" refType="h" fact="0.0381"/>
                  <dgm:constr type="r" for="ch" forName="ParentAccent3" refType="w" fact="0.1339"/>
                  <dgm:constr type="t" for="ch" forName="ParentAccent3" refType="h" fact="0.5252"/>
                  <dgm:constr type="w" for="ch" forName="ParentAccent3" refType="w" fact="0.0287"/>
                  <dgm:constr type="h" for="ch" forName="ParentAccent3" refType="h" fact="0.0381"/>
                  <dgm:constr type="r" for="ch" forName="ParentAccent4" refType="w" fact="0.1864"/>
                  <dgm:constr type="t" for="ch" forName="ParentAccent4" refType="h" fact="0.5252"/>
                  <dgm:constr type="w" for="ch" forName="ParentAccent4" refType="w" fact="0.0287"/>
                  <dgm:constr type="h" for="ch" forName="ParentAccent4" refType="h" fact="0.0381"/>
                  <dgm:constr type="r" for="ch" forName="ParentAccent5" refType="w" fact="0.239"/>
                  <dgm:constr type="t" for="ch" forName="ParentAccent5" refType="h" fact="0.5252"/>
                  <dgm:constr type="w" for="ch" forName="ParentAccent5" refType="w" fact="0.0287"/>
                  <dgm:constr type="h" for="ch" forName="ParentAccent5" refType="h" fact="0.0381"/>
                  <dgm:constr type="r" for="ch" forName="ParentAccent6" refType="w" fact="0.3203"/>
                  <dgm:constr type="t" for="ch" forName="ParentAccent6" refType="h" fact="0.5061"/>
                  <dgm:constr type="w" for="ch" forName="ParentAccent6" refType="w" fact="0.0574"/>
                  <dgm:constr type="h" for="ch" forName="ParentAccent6" refType="h" fact="0.0763"/>
                  <dgm:constr type="r" for="ch" forName="ParentAccent7" refType="w" fact="0.0755"/>
                  <dgm:constr type="t" for="ch" forName="ParentAccent7" refType="h" fact="0.4464"/>
                  <dgm:constr type="w" for="ch" forName="ParentAccent7" refType="w" fact="0.0287"/>
                  <dgm:constr type="h" for="ch" forName="ParentAccent7" refType="h" fact="0.0381"/>
                  <dgm:constr type="r" for="ch" forName="ParentAccent8" refType="w" fact="0.0755"/>
                  <dgm:constr type="t" for="ch" forName="ParentAccent8" refType="h" fact="0.6045"/>
                  <dgm:constr type="w" for="ch" forName="ParentAccent8" refType="w" fact="0.0287"/>
                  <dgm:constr type="h" for="ch" forName="ParentAccent8" refType="h" fact="0.0381"/>
                  <dgm:constr type="r" for="ch" forName="ParentAccent9" refType="w" fact="0.0499"/>
                  <dgm:constr type="t" for="ch" forName="ParentAccent9" refType="h" fact="0.4807"/>
                  <dgm:constr type="w" for="ch" forName="ParentAccent9" refType="w" fact="0.0287"/>
                  <dgm:constr type="h" for="ch" forName="ParentAccent9" refType="h" fact="0.0381"/>
                  <dgm:constr type="r" for="ch" forName="ParentAccent10" refType="w" fact="0.0482"/>
                  <dgm:constr type="t" for="ch" forName="ParentAccent10" refType="h" fact="0.5705"/>
                  <dgm:constr type="w" for="ch" forName="ParentAccent10" refType="w" fact="0.0287"/>
                  <dgm:constr type="h" for="ch" forName="ParentAccent10" refType="h" fact="0.0381"/>
                  <dgm:constr type="r" for="ch" forName="Child1Accent1" refType="w" fact="0.5181"/>
                  <dgm:constr type="t" for="ch" forName="Child1Accent1" refType="h" fact="0.2457"/>
                  <dgm:constr type="w" for="ch" forName="Child1Accent1" refType="w" fact="0.0574"/>
                  <dgm:constr type="h" for="ch" forName="Child1Accent1" refType="h" fact="0.0763"/>
                  <dgm:constr type="r" for="ch" forName="Child1Accent2" refType="w" fact="0.5542"/>
                  <dgm:constr type="t" for="ch" forName="Child1Accent2" refType="h" fact="0.2004"/>
                  <dgm:constr type="w" for="ch" forName="Child1Accent2" refType="w" fact="0.0287"/>
                  <dgm:constr type="h" for="ch" forName="Child1Accent2" refType="h" fact="0.0381"/>
                  <dgm:constr type="r" for="ch" forName="Child1Accent3" refType="w" fact="0.5946"/>
                  <dgm:constr type="t" for="ch" forName="Child1Accent3" refType="h" fact="0.1445"/>
                  <dgm:constr type="w" for="ch" forName="Child1Accent3" refType="w" fact="0.0287"/>
                  <dgm:constr type="h" for="ch" forName="Child1Accent3" refType="h" fact="0.0381"/>
                  <dgm:constr type="r" for="ch" forName="Child1Accent4" refType="w" fact="0.6347"/>
                  <dgm:constr type="t" for="ch" forName="Child1Accent4" refType="h" fact="0.097"/>
                  <dgm:constr type="w" for="ch" forName="Child1Accent4" refType="w" fact="0.0287"/>
                  <dgm:constr type="h" for="ch" forName="Child1Accent4" refType="h" fact="0.0381"/>
                  <dgm:constr type="r" for="ch" forName="Child1Accent5" refType="w" fact="0.696"/>
                  <dgm:constr type="t" for="ch" forName="Child1Accent5" refType="h" fact="0.097"/>
                  <dgm:constr type="w" for="ch" forName="Child1Accent5" refType="w" fact="0.0287"/>
                  <dgm:constr type="h" for="ch" forName="Child1Accent5" refType="h" fact="0.0381"/>
                  <dgm:constr type="r" for="ch" forName="Child1Accent6" refType="w" fact="0.7574"/>
                  <dgm:constr type="t" for="ch" forName="Child1Accent6" refType="h" fact="0.097"/>
                  <dgm:constr type="w" for="ch" forName="Child1Accent6" refType="w" fact="0.0287"/>
                  <dgm:constr type="h" for="ch" forName="Child1Accent6" refType="h" fact="0.0381"/>
                  <dgm:constr type="r" for="ch" forName="Child1Accent7" refType="w" fact="0.8187"/>
                  <dgm:constr type="t" for="ch" forName="Child1Accent7" refType="h" fact="0.097"/>
                  <dgm:constr type="w" for="ch" forName="Child1Accent7" refType="w" fact="0.0287"/>
                  <dgm:constr type="h" for="ch" forName="Child1Accent7" refType="h" fact="0.0381"/>
                  <dgm:constr type="r" for="ch" forName="Child1Accent8" refType="w" fact="0.88"/>
                  <dgm:constr type="t" for="ch" forName="Child1Accent8" refType="h" fact="0.097"/>
                  <dgm:constr type="w" for="ch" forName="Child1Accent8" refType="w" fact="0.0287"/>
                  <dgm:constr type="h" for="ch" forName="Child1Accent8" refType="h" fact="0.0381"/>
                  <dgm:constr type="r" for="ch" forName="Child1Accent9" refType="w" fact="0.9413"/>
                  <dgm:constr type="t" for="ch" forName="Child1Accent9" refType="h" fact="0.097"/>
                  <dgm:constr type="w" for="ch" forName="Child1Accent9" refType="w" fact="0.0287"/>
                  <dgm:constr type="h" for="ch" forName="Child1Accent9" refType="h" fact="0.0381"/>
                  <dgm:constr type="r" for="ch" forName="Child5Accent1" refType="w" fact="0.5181"/>
                  <dgm:constr type="t" for="ch" forName="Child5Accent1" refType="h" fact="0.7601"/>
                  <dgm:constr type="w" for="ch" forName="Child5Accent1" refType="w" fact="0.0574"/>
                  <dgm:constr type="h" for="ch" forName="Child5Accent1" refType="h" fact="0.0763"/>
                  <dgm:constr type="r" for="ch" forName="Child5Accent2" refType="w" fact="0.547"/>
                  <dgm:constr type="t" for="ch" forName="Child5Accent2" refType="h" fact="0.8375"/>
                  <dgm:constr type="w" for="ch" forName="Child5Accent2" refType="w" fact="0.0287"/>
                  <dgm:constr type="h" for="ch" forName="Child5Accent2" refType="h" fact="0.0381"/>
                  <dgm:constr type="r" for="ch" forName="Child5Accent3" refType="w" fact="0.5882"/>
                  <dgm:constr type="t" for="ch" forName="Child5Accent3" refType="h" fact="0.8991"/>
                  <dgm:constr type="w" for="ch" forName="Child5Accent3" refType="w" fact="0.0287"/>
                  <dgm:constr type="h" for="ch" forName="Child5Accent3" refType="h" fact="0.0381"/>
                  <dgm:constr type="r" for="ch" forName="Child5Accent4" refType="w" fact="0.6347"/>
                  <dgm:constr type="t" for="ch" forName="Child5Accent4" refType="h" fact="0.9619"/>
                  <dgm:constr type="w" for="ch" forName="Child5Accent4" refType="w" fact="0.0287"/>
                  <dgm:constr type="h" for="ch" forName="Child5Accent4" refType="h" fact="0.0381"/>
                  <dgm:constr type="r" for="ch" forName="Child5Accent5" refType="w" fact="0.696"/>
                  <dgm:constr type="t" for="ch" forName="Child5Accent5" refType="h" fact="0.9619"/>
                  <dgm:constr type="w" for="ch" forName="Child5Accent5" refType="w" fact="0.0287"/>
                  <dgm:constr type="h" for="ch" forName="Child5Accent5" refType="h" fact="0.0381"/>
                  <dgm:constr type="r" for="ch" forName="Child5Accent6" refType="w" fact="0.7574"/>
                  <dgm:constr type="t" for="ch" forName="Child5Accent6" refType="h" fact="0.9619"/>
                  <dgm:constr type="w" for="ch" forName="Child5Accent6" refType="w" fact="0.0287"/>
                  <dgm:constr type="h" for="ch" forName="Child5Accent6" refType="h" fact="0.0381"/>
                  <dgm:constr type="r" for="ch" forName="Child5Accent7" refType="w" fact="0.8187"/>
                  <dgm:constr type="t" for="ch" forName="Child5Accent7" refType="h" fact="0.9619"/>
                  <dgm:constr type="w" for="ch" forName="Child5Accent7" refType="w" fact="0.0287"/>
                  <dgm:constr type="h" for="ch" forName="Child5Accent7" refType="h" fact="0.0381"/>
                  <dgm:constr type="r" for="ch" forName="Child5Accent8" refType="w" fact="0.88"/>
                  <dgm:constr type="t" for="ch" forName="Child5Accent8" refType="h" fact="0.9619"/>
                  <dgm:constr type="w" for="ch" forName="Child5Accent8" refType="w" fact="0.0287"/>
                  <dgm:constr type="h" for="ch" forName="Child5Accent8" refType="h" fact="0.0381"/>
                  <dgm:constr type="r" for="ch" forName="Child5Accent9" refType="w" fact="0.9423"/>
                  <dgm:constr type="t" for="ch" forName="Child5Accent9" refType="h" fact="0.9619"/>
                  <dgm:constr type="w" for="ch" forName="Child5Accent9" refType="w" fact="0.0287"/>
                  <dgm:constr type="h" for="ch" forName="Child5Accent9" refType="h" fact="0.0381"/>
                  <dgm:constr type="r" for="ch" forName="Child5" refType="w" fact="0.9419"/>
                  <dgm:constr type="t" for="ch" forName="Child5" refType="h" fact="0.8635"/>
                  <dgm:constr type="w" for="ch" forName="Child5" refType="w" fact="0.3364"/>
                  <dgm:constr type="h" for="ch" forName="Child5" refType="h" fact="0.0981"/>
                  <dgm:constr type="r" for="ch" forName="Child4" refType="w"/>
                  <dgm:constr type="t" for="ch" forName="Child4" refType="h" fact="0.6701"/>
                  <dgm:constr type="w" for="ch" forName="Child4" refType="w" fact="0.3364"/>
                  <dgm:constr type="h" for="ch" forName="Child4" refType="h" fact="0.0981"/>
                  <dgm:constr type="r" for="ch" forName="Child3" refType="w"/>
                  <dgm:constr type="t" for="ch" forName="Child3" refType="h" fact="0.4276"/>
                  <dgm:constr type="w" for="ch" forName="Child3" refType="w" fact="0.2544"/>
                  <dgm:constr type="h" for="ch" forName="Child3" refType="h" fact="0.0981"/>
                  <dgm:constr type="r" for="ch" forName="Child2" refType="w"/>
                  <dgm:constr type="t" for="ch" forName="Child2" refType="h" fact="0.1798"/>
                  <dgm:constr type="w" for="ch" forName="Child2" refType="w" fact="0.3364"/>
                  <dgm:constr type="h" for="ch" forName="Child2" refType="h" fact="0.0981"/>
                  <dgm:constr type="r" for="ch" forName="Child1" refType="w" fact="0.9419"/>
                  <dgm:constr type="t" for="ch" forName="Child1" refType="h" fact="0"/>
                  <dgm:constr type="w" for="ch" forName="Child1" refType="w" fact="0.3364"/>
                  <dgm:constr type="h" for="ch" forName="Child1" refType="h" fact="0.0981"/>
                  <dgm:constr type="r" for="ch" forName="Parent" refType="w" fact="0.6347"/>
                  <dgm:constr type="t" for="ch" forName="Parent" refType="h" fact="0.3513"/>
                  <dgm:constr type="w" for="ch" forName="Parent" refType="w" fact="0.2906"/>
                  <dgm:constr type="h" for="ch" forName="Parent" refType="h" fact="0.3859"/>
                </dgm:constrLst>
              </dgm:else>
            </dgm:choose>
          </dgm:else>
        </dgm:choose>
        <dgm:layoutNode name="ParentAccent1" styleLbl="alignNode1">
          <dgm:alg type="sp"/>
          <dgm:shape xmlns:r="http://schemas.openxmlformats.org/officeDocument/2006/relationships" type="ellipse" r:blip="">
            <dgm:adjLst/>
          </dgm:shape>
          <dgm:presOf/>
        </dgm:layoutNode>
        <dgm:layoutNode name="ParentAccent2" styleLbl="alignNode1">
          <dgm:alg type="sp"/>
          <dgm:shape xmlns:r="http://schemas.openxmlformats.org/officeDocument/2006/relationships" type="ellipse" r:blip="">
            <dgm:adjLst/>
          </dgm:shape>
          <dgm:presOf/>
        </dgm:layoutNode>
        <dgm:layoutNode name="ParentAccent3" styleLbl="alignNode1">
          <dgm:alg type="sp"/>
          <dgm:shape xmlns:r="http://schemas.openxmlformats.org/officeDocument/2006/relationships" type="ellipse" r:blip="">
            <dgm:adjLst/>
          </dgm:shape>
          <dgm:presOf/>
        </dgm:layoutNode>
        <dgm:layoutNode name="ParentAccent4" styleLbl="alignNode1">
          <dgm:alg type="sp"/>
          <dgm:shape xmlns:r="http://schemas.openxmlformats.org/officeDocument/2006/relationships" type="ellipse" r:blip="">
            <dgm:adjLst/>
          </dgm:shape>
          <dgm:presOf/>
        </dgm:layoutNode>
        <dgm:layoutNode name="ParentAccent5" styleLbl="alignNode1">
          <dgm:alg type="sp"/>
          <dgm:shape xmlns:r="http://schemas.openxmlformats.org/officeDocument/2006/relationships" type="ellipse" r:blip="">
            <dgm:adjLst/>
          </dgm:shape>
          <dgm:presOf/>
        </dgm:layoutNode>
        <dgm:layoutNode name="ParentAccent6" styleLbl="alignNode1">
          <dgm:alg type="sp"/>
          <dgm:shape xmlns:r="http://schemas.openxmlformats.org/officeDocument/2006/relationships" type="ellipse" r:blip="">
            <dgm:adjLst/>
          </dgm:shape>
          <dgm:presOf/>
        </dgm:layoutNode>
        <dgm:layoutNode name="ParentAccent7" styleLbl="alignNode1">
          <dgm:alg type="sp"/>
          <dgm:shape xmlns:r="http://schemas.openxmlformats.org/officeDocument/2006/relationships" type="ellipse" r:blip="">
            <dgm:adjLst/>
          </dgm:shape>
          <dgm:presOf/>
        </dgm:layoutNode>
        <dgm:layoutNode name="ParentAccent8" styleLbl="alignNode1">
          <dgm:alg type="sp"/>
          <dgm:shape xmlns:r="http://schemas.openxmlformats.org/officeDocument/2006/relationships" type="ellipse" r:blip="">
            <dgm:adjLst/>
          </dgm:shape>
          <dgm:presOf/>
        </dgm:layoutNode>
        <dgm:layoutNode name="ParentAccent9" styleLbl="alignNode1">
          <dgm:alg type="sp"/>
          <dgm:shape xmlns:r="http://schemas.openxmlformats.org/officeDocument/2006/relationships" type="ellipse" r:blip="">
            <dgm:adjLst/>
          </dgm:shape>
          <dgm:presOf/>
        </dgm:layoutNode>
        <dgm:layoutNode name="ParentAccent10" styleLbl="alignNode1">
          <dgm:alg type="sp"/>
          <dgm:shape xmlns:r="http://schemas.openxmlformats.org/officeDocument/2006/relationships" type="ellipse" r:blip="">
            <dgm:adjLst/>
          </dgm:shape>
          <dgm:presOf/>
        </dgm:layoutNode>
        <dgm:layoutNode name="Parent" styleLbl="alignNode1">
          <dgm:varLst>
            <dgm:chMax val="5"/>
            <dgm:chPref val="3"/>
            <dgm:bulletEnabled val="1"/>
          </dgm:varLst>
          <dgm:alg type="tx"/>
          <dgm:shape xmlns:r="http://schemas.openxmlformats.org/officeDocument/2006/relationships" type="ellipse"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name="Name21" axis="ch" ptType="node" cnt="1">
          <dgm:layoutNode name="Child1Accent1" styleLbl="alignNode1">
            <dgm:alg type="sp"/>
            <dgm:shape xmlns:r="http://schemas.openxmlformats.org/officeDocument/2006/relationships" type="ellipse" r:blip="">
              <dgm:adjLst/>
            </dgm:shape>
            <dgm:presOf/>
          </dgm:layoutNode>
          <dgm:layoutNode name="Child1Accent2" styleLbl="alignNode1">
            <dgm:alg type="sp"/>
            <dgm:shape xmlns:r="http://schemas.openxmlformats.org/officeDocument/2006/relationships" type="ellipse" r:blip="">
              <dgm:adjLst/>
            </dgm:shape>
            <dgm:presOf/>
          </dgm:layoutNode>
          <dgm:layoutNode name="Child1Accent3" styleLbl="alignNode1">
            <dgm:alg type="sp"/>
            <dgm:shape xmlns:r="http://schemas.openxmlformats.org/officeDocument/2006/relationships" type="ellipse" r:blip="">
              <dgm:adjLst/>
            </dgm:shape>
            <dgm:presOf/>
          </dgm:layoutNode>
          <dgm:layoutNode name="Child1Accent4" styleLbl="alignNode1">
            <dgm:alg type="sp"/>
            <dgm:shape xmlns:r="http://schemas.openxmlformats.org/officeDocument/2006/relationships" type="ellipse" r:blip="">
              <dgm:adjLst/>
            </dgm:shape>
            <dgm:presOf/>
          </dgm:layoutNode>
          <dgm:layoutNode name="Child1Accent5" styleLbl="alignNode1">
            <dgm:alg type="sp"/>
            <dgm:shape xmlns:r="http://schemas.openxmlformats.org/officeDocument/2006/relationships" type="ellipse" r:blip="">
              <dgm:adjLst/>
            </dgm:shape>
            <dgm:presOf/>
          </dgm:layoutNode>
          <dgm:layoutNode name="Child1Accent6" styleLbl="alignNode1">
            <dgm:alg type="sp"/>
            <dgm:shape xmlns:r="http://schemas.openxmlformats.org/officeDocument/2006/relationships" type="ellipse" r:blip="">
              <dgm:adjLst/>
            </dgm:shape>
            <dgm:presOf/>
          </dgm:layoutNode>
          <dgm:layoutNode name="Child1Accent7" styleLbl="alignNode1">
            <dgm:alg type="sp"/>
            <dgm:shape xmlns:r="http://schemas.openxmlformats.org/officeDocument/2006/relationships" type="ellipse" r:blip="">
              <dgm:adjLst/>
            </dgm:shape>
            <dgm:presOf/>
          </dgm:layoutNode>
          <dgm:layoutNode name="Child1Accent8" styleLbl="alignNode1">
            <dgm:alg type="sp"/>
            <dgm:shape xmlns:r="http://schemas.openxmlformats.org/officeDocument/2006/relationships" type="ellipse" r:blip="">
              <dgm:adjLst/>
            </dgm:shape>
            <dgm:presOf/>
          </dgm:layoutNode>
          <dgm:layoutNode name="Child1Accent9" styleLbl="alignNode1">
            <dgm:alg type="sp"/>
            <dgm:shape xmlns:r="http://schemas.openxmlformats.org/officeDocument/2006/relationships" type="ellipse" r:blip="">
              <dgm:adjLst/>
            </dgm:shape>
            <dgm:presOf/>
          </dgm:layoutNode>
          <dgm:layoutNode name="Child1" styleLbl="revTx">
            <dgm:varLst>
              <dgm:chMax/>
              <dgm:chPref val="0"/>
              <dgm:bulletEnabled val="1"/>
            </dgm:varLst>
            <dgm:alg type="tx">
              <dgm:param type="parTxLTRAlign" val="l"/>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forEach>
        <dgm:forEach name="Name22" axis="ch" ptType="node" st="2" cnt="1">
          <dgm:layoutNode name="Child2Accent1" styleLbl="alignNode1">
            <dgm:alg type="sp"/>
            <dgm:shape xmlns:r="http://schemas.openxmlformats.org/officeDocument/2006/relationships" type="ellipse" r:blip="">
              <dgm:adjLst/>
            </dgm:shape>
            <dgm:presOf/>
          </dgm:layoutNode>
          <dgm:layoutNode name="Child2Accent2" styleLbl="alignNode1">
            <dgm:alg type="sp"/>
            <dgm:shape xmlns:r="http://schemas.openxmlformats.org/officeDocument/2006/relationships" type="ellipse" r:blip="">
              <dgm:adjLst/>
            </dgm:shape>
            <dgm:presOf/>
          </dgm:layoutNode>
          <dgm:layoutNode name="Child2Accent3" styleLbl="alignNode1">
            <dgm:alg type="sp"/>
            <dgm:shape xmlns:r="http://schemas.openxmlformats.org/officeDocument/2006/relationships" type="ellipse" r:blip="">
              <dgm:adjLst/>
            </dgm:shape>
            <dgm:presOf/>
          </dgm:layoutNode>
          <dgm:layoutNode name="Child2Accent4" styleLbl="alignNode1">
            <dgm:alg type="sp"/>
            <dgm:shape xmlns:r="http://schemas.openxmlformats.org/officeDocument/2006/relationships" type="ellipse" r:blip="">
              <dgm:adjLst/>
            </dgm:shape>
            <dgm:presOf/>
          </dgm:layoutNode>
          <dgm:layoutNode name="Child2Accent5" styleLbl="alignNode1">
            <dgm:alg type="sp"/>
            <dgm:shape xmlns:r="http://schemas.openxmlformats.org/officeDocument/2006/relationships" type="ellipse" r:blip="">
              <dgm:adjLst/>
            </dgm:shape>
            <dgm:presOf/>
          </dgm:layoutNode>
          <dgm:layoutNode name="Child2Accent6" styleLbl="alignNode1">
            <dgm:alg type="sp"/>
            <dgm:shape xmlns:r="http://schemas.openxmlformats.org/officeDocument/2006/relationships" type="ellipse" r:blip="">
              <dgm:adjLst/>
            </dgm:shape>
            <dgm:presOf/>
          </dgm:layoutNode>
          <dgm:layoutNode name="Child2Accent7" styleLbl="alignNode1">
            <dgm:alg type="sp"/>
            <dgm:shape xmlns:r="http://schemas.openxmlformats.org/officeDocument/2006/relationships" type="ellipse" r:blip="">
              <dgm:adjLst/>
            </dgm:shape>
            <dgm:presOf/>
          </dgm:layoutNode>
          <dgm:layoutNode name="Child2" styleLbl="revTx">
            <dgm:varLst>
              <dgm:chMax/>
              <dgm:chPref val="0"/>
              <dgm:bulletEnabled val="1"/>
            </dgm:varLst>
            <dgm:alg type="tx">
              <dgm:param type="parTxLTRAlign" val="l"/>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forEach>
        <dgm:forEach name="Name23" axis="ch" ptType="node" st="3" cnt="1">
          <dgm:layoutNode name="Child3Accent1" styleLbl="alignNode1">
            <dgm:alg type="sp"/>
            <dgm:shape xmlns:r="http://schemas.openxmlformats.org/officeDocument/2006/relationships" type="ellipse" r:blip="">
              <dgm:adjLst/>
            </dgm:shape>
            <dgm:presOf/>
          </dgm:layoutNode>
          <dgm:layoutNode name="Child3Accent2" styleLbl="alignNode1">
            <dgm:alg type="sp"/>
            <dgm:shape xmlns:r="http://schemas.openxmlformats.org/officeDocument/2006/relationships" type="ellipse" r:blip="">
              <dgm:adjLst/>
            </dgm:shape>
            <dgm:presOf/>
          </dgm:layoutNode>
          <dgm:layoutNode name="Child3Accent3" styleLbl="alignNode1">
            <dgm:alg type="sp"/>
            <dgm:shape xmlns:r="http://schemas.openxmlformats.org/officeDocument/2006/relationships" type="ellipse" r:blip="">
              <dgm:adjLst/>
            </dgm:shape>
            <dgm:presOf/>
          </dgm:layoutNode>
          <dgm:layoutNode name="Child3Accent4" styleLbl="alignNode1">
            <dgm:alg type="sp"/>
            <dgm:shape xmlns:r="http://schemas.openxmlformats.org/officeDocument/2006/relationships" type="ellipse" r:blip="">
              <dgm:adjLst/>
            </dgm:shape>
            <dgm:presOf/>
          </dgm:layoutNode>
          <dgm:layoutNode name="Child3Accent5" styleLbl="alignNode1">
            <dgm:alg type="sp"/>
            <dgm:shape xmlns:r="http://schemas.openxmlformats.org/officeDocument/2006/relationships" type="ellipse" r:blip="">
              <dgm:adjLst/>
            </dgm:shape>
            <dgm:presOf/>
          </dgm:layoutNode>
          <dgm:layoutNode name="Child3Accent6" styleLbl="alignNode1">
            <dgm:alg type="sp"/>
            <dgm:shape xmlns:r="http://schemas.openxmlformats.org/officeDocument/2006/relationships" type="ellipse" r:blip="">
              <dgm:adjLst/>
            </dgm:shape>
            <dgm:presOf/>
          </dgm:layoutNode>
          <dgm:layoutNode name="Child3Accent7" styleLbl="alignNode1">
            <dgm:alg type="sp"/>
            <dgm:shape xmlns:r="http://schemas.openxmlformats.org/officeDocument/2006/relationships" type="ellipse" r:blip="">
              <dgm:adjLst/>
            </dgm:shape>
            <dgm:presOf/>
          </dgm:layoutNode>
          <dgm:layoutNode name="Child3" styleLbl="revTx">
            <dgm:varLst>
              <dgm:chMax/>
              <dgm:chPref val="0"/>
              <dgm:bulletEnabled val="1"/>
            </dgm:varLst>
            <dgm:alg type="tx">
              <dgm:param type="parTxLTRAlign" val="l"/>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forEach>
        <dgm:forEach name="Name24" axis="ch" ptType="node" st="4" cnt="1">
          <dgm:layoutNode name="Child4Accent1" styleLbl="alignNode1">
            <dgm:alg type="sp"/>
            <dgm:shape xmlns:r="http://schemas.openxmlformats.org/officeDocument/2006/relationships" type="ellipse" r:blip="">
              <dgm:adjLst/>
            </dgm:shape>
            <dgm:presOf/>
          </dgm:layoutNode>
          <dgm:layoutNode name="Child4Accent2" styleLbl="alignNode1">
            <dgm:alg type="sp"/>
            <dgm:shape xmlns:r="http://schemas.openxmlformats.org/officeDocument/2006/relationships" type="ellipse" r:blip="">
              <dgm:adjLst/>
            </dgm:shape>
            <dgm:presOf/>
          </dgm:layoutNode>
          <dgm:layoutNode name="Child4Accent3" styleLbl="alignNode1">
            <dgm:alg type="sp"/>
            <dgm:shape xmlns:r="http://schemas.openxmlformats.org/officeDocument/2006/relationships" type="ellipse" r:blip="">
              <dgm:adjLst/>
            </dgm:shape>
            <dgm:presOf/>
          </dgm:layoutNode>
          <dgm:layoutNode name="Child4Accent4" styleLbl="alignNode1">
            <dgm:alg type="sp"/>
            <dgm:shape xmlns:r="http://schemas.openxmlformats.org/officeDocument/2006/relationships" type="ellipse" r:blip="">
              <dgm:adjLst/>
            </dgm:shape>
            <dgm:presOf/>
          </dgm:layoutNode>
          <dgm:layoutNode name="Child4Accent5" styleLbl="alignNode1">
            <dgm:alg type="sp"/>
            <dgm:shape xmlns:r="http://schemas.openxmlformats.org/officeDocument/2006/relationships" type="ellipse" r:blip="">
              <dgm:adjLst/>
            </dgm:shape>
            <dgm:presOf/>
          </dgm:layoutNode>
          <dgm:layoutNode name="Child4Accent6" styleLbl="alignNode1">
            <dgm:alg type="sp"/>
            <dgm:shape xmlns:r="http://schemas.openxmlformats.org/officeDocument/2006/relationships" type="ellipse" r:blip="">
              <dgm:adjLst/>
            </dgm:shape>
            <dgm:presOf/>
          </dgm:layoutNode>
          <dgm:layoutNode name="Child4Accent7" styleLbl="alignNode1">
            <dgm:alg type="sp"/>
            <dgm:shape xmlns:r="http://schemas.openxmlformats.org/officeDocument/2006/relationships" type="ellipse" r:blip="">
              <dgm:adjLst/>
            </dgm:shape>
            <dgm:presOf/>
          </dgm:layoutNode>
          <dgm:layoutNode name="Child4Accent8" styleLbl="alignNode1">
            <dgm:alg type="sp"/>
            <dgm:shape xmlns:r="http://schemas.openxmlformats.org/officeDocument/2006/relationships" type="ellipse" r:blip="">
              <dgm:adjLst/>
            </dgm:shape>
            <dgm:presOf/>
          </dgm:layoutNode>
          <dgm:layoutNode name="Child4" styleLbl="revTx">
            <dgm:varLst>
              <dgm:chMax/>
              <dgm:chPref val="0"/>
              <dgm:bulletEnabled val="1"/>
            </dgm:varLst>
            <dgm:alg type="tx">
              <dgm:param type="parTxLTRAlign" val="l"/>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forEach>
        <dgm:forEach name="Name25" axis="ch" ptType="node" st="5" cnt="1">
          <dgm:layoutNode name="Child5Accent1" styleLbl="alignNode1">
            <dgm:alg type="sp"/>
            <dgm:shape xmlns:r="http://schemas.openxmlformats.org/officeDocument/2006/relationships" type="ellipse" r:blip="">
              <dgm:adjLst/>
            </dgm:shape>
            <dgm:presOf/>
          </dgm:layoutNode>
          <dgm:layoutNode name="Child5Accent2" styleLbl="alignNode1">
            <dgm:alg type="sp"/>
            <dgm:shape xmlns:r="http://schemas.openxmlformats.org/officeDocument/2006/relationships" type="ellipse" r:blip="">
              <dgm:adjLst/>
            </dgm:shape>
            <dgm:presOf/>
          </dgm:layoutNode>
          <dgm:layoutNode name="Child5Accent3" styleLbl="alignNode1">
            <dgm:alg type="sp"/>
            <dgm:shape xmlns:r="http://schemas.openxmlformats.org/officeDocument/2006/relationships" type="ellipse" r:blip="">
              <dgm:adjLst/>
            </dgm:shape>
            <dgm:presOf/>
          </dgm:layoutNode>
          <dgm:layoutNode name="Child5Accent4" styleLbl="alignNode1">
            <dgm:alg type="sp"/>
            <dgm:shape xmlns:r="http://schemas.openxmlformats.org/officeDocument/2006/relationships" type="ellipse" r:blip="">
              <dgm:adjLst/>
            </dgm:shape>
            <dgm:presOf/>
          </dgm:layoutNode>
          <dgm:layoutNode name="Child5Accent5" styleLbl="alignNode1">
            <dgm:alg type="sp"/>
            <dgm:shape xmlns:r="http://schemas.openxmlformats.org/officeDocument/2006/relationships" type="ellipse" r:blip="">
              <dgm:adjLst/>
            </dgm:shape>
            <dgm:presOf/>
          </dgm:layoutNode>
          <dgm:layoutNode name="Child5Accent6" styleLbl="alignNode1">
            <dgm:alg type="sp"/>
            <dgm:shape xmlns:r="http://schemas.openxmlformats.org/officeDocument/2006/relationships" type="ellipse" r:blip="">
              <dgm:adjLst/>
            </dgm:shape>
            <dgm:presOf/>
          </dgm:layoutNode>
          <dgm:layoutNode name="Child5Accent7" styleLbl="alignNode1">
            <dgm:alg type="sp"/>
            <dgm:shape xmlns:r="http://schemas.openxmlformats.org/officeDocument/2006/relationships" type="ellipse" r:blip="">
              <dgm:adjLst/>
            </dgm:shape>
            <dgm:presOf/>
          </dgm:layoutNode>
          <dgm:layoutNode name="Child5Accent8" styleLbl="alignNode1">
            <dgm:alg type="sp"/>
            <dgm:shape xmlns:r="http://schemas.openxmlformats.org/officeDocument/2006/relationships" type="ellipse" r:blip="">
              <dgm:adjLst/>
            </dgm:shape>
            <dgm:presOf/>
          </dgm:layoutNode>
          <dgm:layoutNode name="Child5Accent9" styleLbl="alignNode1">
            <dgm:alg type="sp"/>
            <dgm:shape xmlns:r="http://schemas.openxmlformats.org/officeDocument/2006/relationships" type="ellipse" r:blip="">
              <dgm:adjLst/>
            </dgm:shape>
            <dgm:presOf/>
          </dgm:layoutNode>
          <dgm:layoutNode name="Child5" styleLbl="revTx">
            <dgm:varLst>
              <dgm:chMax/>
              <dgm:chPref val="0"/>
              <dgm:bulletEnabled val="1"/>
            </dgm:varLst>
            <dgm:alg type="tx">
              <dgm:param type="parTxLTRAlign" val="l"/>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forEach>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CircularPictureCallout">
  <dgm:title val=""/>
  <dgm:desc val=""/>
  <dgm:catLst>
    <dgm:cat type="picture" pri="2000"/>
    <dgm:cat type="pictureconvert" pri="2000"/>
  </dgm:catLst>
  <dgm:sampData>
    <dgm:dataModel>
      <dgm:ptLst>
        <dgm:pt modelId="0" type="doc"/>
        <dgm:pt modelId="1"/>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2"/>
    </dgm:constrLst>
    <dgm:layoutNode name="Name1">
      <dgm:alg type="composite"/>
      <dgm:shape xmlns:r="http://schemas.openxmlformats.org/officeDocument/2006/relationships" r:blip="">
        <dgm:adjLst/>
      </dgm:shape>
      <dgm:choose name="Name2">
        <dgm:if name="Name3" axis="ch" ptType="node" func="cnt" op="lte" val="1">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w" refFor="ch" refForName="picture_1" fact="0.18"/>
            <dgm:constr type="t" for="ch" forName="text_1" refType="h" refFor="ch" refForName="picture_1" fact="0.531"/>
          </dgm:constrLst>
        </dgm:if>
        <dgm:if name="Name4" axis="ch" ptType="node" func="cnt" op="lte" val="2">
          <dgm:choose name="Name5">
            <dgm:if name="Name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l" for="ch" forName="picture_2" refType="w" refFor="ch" refForName="picture_1" fact="1.21"/>
                <dgm:constr type="ctrY" for="ch" forName="picture_2" refType="h" refFor="ch" refForName="picture_1" fact="0.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Lst>
            </dgm:if>
            <dgm:else name="Name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r" for="ch" forName="picture_2" refType="w"/>
                <dgm:constr type="rOff" for="ch" forName="picture_2" refType="w" refFor="ch" refForName="picture_1" fact="-1.21"/>
                <dgm:constr type="ctrY" for="ch" forName="picture_2" refType="h" refFor="ch" refForName="picture_1" fact="0.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Lst>
            </dgm:else>
          </dgm:choose>
        </dgm:if>
        <dgm:if name="Name8" axis="ch" ptType="node" func="cnt" op="lte" val="3">
          <dgm:choose name="Name9">
            <dgm:if name="Name10"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l" for="ch" forName="picture_2" refType="w" refFor="ch" refForName="picture_1" fact="1.21"/>
                <dgm:constr type="ctrY" for="ch" forName="picture_2" refType="h" refFor="ch" refForName="picture_1" fact="0.18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l" for="ch" forName="picture_3" refType="w" refFor="ch" refForName="picture_1" fact="1.21"/>
                <dgm:constr type="ctrY" for="ch" forName="picture_3" refType="h" refFor="ch" refForName="picture_1" fact="0.812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Lst>
            </dgm:if>
            <dgm:else name="Name11">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r" for="ch" forName="picture_2" refType="w"/>
                <dgm:constr type="rOff" for="ch" forName="picture_2" refType="w" refFor="ch" refForName="picture_1" fact="-1.21"/>
                <dgm:constr type="ctrY" for="ch" forName="picture_2" refType="h" refFor="ch" refForName="picture_1" fact="0.18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r" for="ch" forName="picture_3" refType="w"/>
                <dgm:constr type="rOff" for="ch" forName="picture_3" refType="w" refFor="ch" refForName="picture_1" fact="-1.21"/>
                <dgm:constr type="ctrY" for="ch" forName="picture_3" refType="h" refFor="ch" refForName="picture_1" fact="0.812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Lst>
            </dgm:else>
          </dgm:choose>
        </dgm:if>
        <dgm:if name="Name12" axis="ch" ptType="node" func="cnt" op="lte" val="4">
          <dgm:choose name="Name13">
            <dgm:if name="Name14"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l" for="ch" forName="picture_2" refType="w" refFor="ch" refForName="picture_1" fact="1.354"/>
                <dgm:constr type="ctrY" for="ch" forName="picture_2" refType="h" refFor="ch" refForName="picture_1" fact="0.1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l" for="ch" forName="picture_3" refType="w" refFor="ch" refForName="picture_1" fact="1.21"/>
                <dgm:constr type="ctrY" for="ch" forName="picture_3" refType="h" refFor="ch" refForName="picture_1" fact="0.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l" for="ch" forName="picture_4" refType="w" refFor="ch" refForName="picture_1" fact="1.354"/>
                <dgm:constr type="ctrY" for="ch" forName="picture_4" refType="h" refFor="ch" refForName="picture_1" fact="0.8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Lst>
            </dgm:if>
            <dgm:else name="Name15">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r" for="ch" forName="picture_2" refType="w"/>
                <dgm:constr type="rOff" for="ch" forName="picture_2" refType="w" refFor="ch" refForName="picture_1" fact="-1.354"/>
                <dgm:constr type="ctrY" for="ch" forName="picture_2" refType="h" refFor="ch" refForName="picture_1" fact="0.1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r" for="ch" forName="picture_3" refType="w"/>
                <dgm:constr type="rOff" for="ch" forName="picture_3" refType="w" refFor="ch" refForName="picture_1" fact="-1.21"/>
                <dgm:constr type="ctrY" for="ch" forName="picture_3" refType="h" refFor="ch" refForName="picture_1" fact="0.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r" for="ch" forName="picture_4" refType="w"/>
                <dgm:constr type="rOff" for="ch" forName="picture_4" refType="w" refFor="ch" refForName="picture_1" fact="-1.354"/>
                <dgm:constr type="ctrY" for="ch" forName="picture_4" refType="h" refFor="ch" refForName="picture_1" fact="0.8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Lst>
            </dgm:else>
          </dgm:choose>
        </dgm:if>
        <dgm:if name="Name16" axis="ch" ptType="node" func="cnt" op="lte" val="5">
          <dgm:choose name="Name17">
            <dgm:if name="Name18"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l" for="ch" forName="picture_2" refType="w" refFor="ch" refForName="picture_1" fact="1.375"/>
                <dgm:constr type="ctrY" for="ch" forName="picture_2" refType="h" refFor="ch" refForName="picture_1" fact="0.11"/>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l" for="ch" forName="picture_3" refType="w" refFor="ch" refForName="picture_1" fact="1.21"/>
                <dgm:constr type="ctrY" for="ch" forName="picture_3" refType="h" refFor="ch" refForName="picture_1" fact="0.353"/>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l" for="ch" forName="picture_4" refType="w" refFor="ch" refForName="picture_1" fact="1.21"/>
                <dgm:constr type="ctrY" for="ch" forName="picture_4" refType="h" refFor="ch" refForName="picture_1" fact="0.647"/>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l" for="ch" forName="picture_5" refType="w" refFor="ch" refForName="picture_1" fact="1.375"/>
                <dgm:constr type="ctrY" for="ch" forName="picture_5" refType="h" refFor="ch" refForName="picture_1" fact="0.8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Lst>
            </dgm:if>
            <dgm:else name="Name19">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r" for="ch" forName="picture_2" refType="w"/>
                <dgm:constr type="rOff" for="ch" forName="picture_2" refType="w" refFor="ch" refForName="picture_1" fact="-1.375"/>
                <dgm:constr type="ctrY" for="ch" forName="picture_2" refType="h" refFor="ch" refForName="picture_1" fact="0.11"/>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r" for="ch" forName="picture_3" refType="w"/>
                <dgm:constr type="rOff" for="ch" forName="picture_3" refType="w" refFor="ch" refForName="picture_1" fact="-1.21"/>
                <dgm:constr type="ctrY" for="ch" forName="picture_3" refType="h" refFor="ch" refForName="picture_1" fact="0.353"/>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r" for="ch" forName="picture_4" refType="w"/>
                <dgm:constr type="rOff" for="ch" forName="picture_4" refType="w" refFor="ch" refForName="picture_1" fact="-1.21"/>
                <dgm:constr type="ctrY" for="ch" forName="picture_4" refType="h" refFor="ch" refForName="picture_1" fact="0.647"/>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r" for="ch" forName="picture_5" refType="w"/>
                <dgm:constr type="rOff" for="ch" forName="picture_5" refType="w" refFor="ch" refForName="picture_1" fact="-1.375"/>
                <dgm:constr type="ctrY" for="ch" forName="picture_5" refType="h" refFor="ch" refForName="picture_1" fact="0.8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Lst>
            </dgm:else>
          </dgm:choose>
        </dgm:if>
        <dgm:if name="Name20" axis="ch" ptType="node" func="cnt" op="lte" val="6">
          <dgm:choose name="Name21">
            <dgm:if name="Name22"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l" for="ch" forName="picture_2" refType="w" refFor="ch" refForName="picture_1" fact="1.4238"/>
                <dgm:constr type="ctrY" for="ch" forName="picture_2" refType="h" refFor="ch" refForName="picture_1" fact="0.09"/>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l" for="ch" forName="picture_3" refType="w" refFor="ch" refForName="picture_1" fact="1.2667"/>
                <dgm:constr type="ctrY" for="ch" forName="picture_3" refType="h" refFor="ch" refForName="picture_1" fact="0.261"/>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l" for="ch" forName="picture_4" refType="w" refFor="ch" refForName="picture_1" fact="1.21"/>
                <dgm:constr type="ctrY" for="ch" forName="picture_4" refType="h" refFor="ch" refForName="picture_1" fact="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l" for="ch" forName="picture_5" refType="w" refFor="ch" refForName="picture_1" fact="1.2667"/>
                <dgm:constr type="ctrY" for="ch" forName="picture_5" refType="h" refFor="ch" refForName="picture_1" fact="0.73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l" for="ch" forName="picture_6" refType="w" refFor="ch" refForName="picture_1" fact="1.4238"/>
                <dgm:constr type="ctrY" for="ch" forName="picture_6" refType="h" refFor="ch" refForName="picture_1" fact="0.91"/>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Lst>
            </dgm:if>
            <dgm:else name="Name23">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r" for="ch" forName="picture_2" refType="w"/>
                <dgm:constr type="rOff" for="ch" forName="picture_2" refType="w" refFor="ch" refForName="picture_1" fact="-1.4238"/>
                <dgm:constr type="ctrY" for="ch" forName="picture_2" refType="h" refFor="ch" refForName="picture_1" fact="0.09"/>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r" for="ch" forName="picture_3" refType="w"/>
                <dgm:constr type="rOff" for="ch" forName="picture_3" refType="w" refFor="ch" refForName="picture_1" fact="-1.2667"/>
                <dgm:constr type="ctrY" for="ch" forName="picture_3" refType="h" refFor="ch" refForName="picture_1" fact="0.261"/>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r" for="ch" forName="picture_4" refType="w"/>
                <dgm:constr type="rOff" for="ch" forName="picture_4" refType="w" refFor="ch" refForName="picture_1" fact="-1.21"/>
                <dgm:constr type="ctrY" for="ch" forName="picture_4" refType="h" refFor="ch" refForName="picture_1" fact="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r" for="ch" forName="picture_5" refType="w"/>
                <dgm:constr type="rOff" for="ch" forName="picture_5" refType="w" refFor="ch" refForName="picture_1" fact="-1.2667"/>
                <dgm:constr type="ctrY" for="ch" forName="picture_5" refType="h" refFor="ch" refForName="picture_1" fact="0.73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r" for="ch" forName="picture_6" refType="w"/>
                <dgm:constr type="rOff" for="ch" forName="picture_6" refType="w" refFor="ch" refForName="picture_1" fact="-1.4238"/>
                <dgm:constr type="ctrY" for="ch" forName="picture_6" refType="h" refFor="ch" refForName="picture_1" fact="0.91"/>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Lst>
            </dgm:else>
          </dgm:choose>
        </dgm:if>
        <dgm:else name="Name24">
          <dgm:choose name="Name25">
            <dgm:if name="Name2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l" for="ch" forName="picture_2" refType="w" refFor="ch" refForName="picture_1" fact="1.4363"/>
                <dgm:constr type="ctrY" for="ch" forName="picture_2" refType="h" refFor="ch" refForName="picture_1" fact="0.0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l" for="ch" forName="picture_3" refType="w" refFor="ch" refForName="picture_1" fact="1.2898"/>
                <dgm:constr type="ctrY" for="ch" forName="picture_3" refType="h" refFor="ch" refForName="picture_1" fact="0.227"/>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l" for="ch" forName="picture_4" refType="w" refFor="ch" refForName="picture_1" fact="1.21"/>
                <dgm:constr type="ctrY" for="ch" forName="picture_4" refType="h" refFor="ch" refForName="picture_1" fact="0.4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l" for="ch" forName="picture_5" refType="w" refFor="ch" refForName="picture_1" fact="1.21"/>
                <dgm:constr type="ctrY" for="ch" forName="picture_5" refType="h" refFor="ch" refForName="picture_1" fact="0.595"/>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l" for="ch" forName="picture_6" refType="w" refFor="ch" refForName="picture_1" fact="1.2898"/>
                <dgm:constr type="ctrY" for="ch" forName="picture_6" refType="h" refFor="ch" refForName="picture_1" fact="0.773"/>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l" for="ch" forName="picture_7" refType="w" refFor="ch" refForName="picture_1" fact="1.4363"/>
                <dgm:constr type="ctrY" for="ch" forName="picture_7" refType="h" refFor="ch" refForName="picture_1" fact="0.925"/>
                <dgm:constr type="l" for="ch" forName="line_7" refType="ctrX" refFor="ch" refForName="picture_1"/>
                <dgm:constr type="h" for="ch" forName="line_7"/>
                <dgm:constr type="r" for="ch" forName="line_7" refType="ctrX" refFor="ch" refForName="picture_7"/>
                <dgm:constr type="ctrY" for="ch" forName="line_7" refType="ctrY" refFor="ch" refForName="picture_7"/>
                <dgm:constr type="r" for="ch" forName="textparent_7" refType="w"/>
                <dgm:constr type="h" for="ch" forName="textparent_7" refType="h" refFor="ch" refForName="picture_7"/>
                <dgm:constr type="l" for="ch" forName="textparent_7" refType="r" refFor="ch" refForName="picture_7"/>
                <dgm:constr type="ctrY" for="ch" forName="textparent_7" refType="ctrY" refFor="ch" refForName="picture_7"/>
                <dgm:constr type="primFontSz" for="des" forName="text_7" refType="primFontSz" refFor="des" refForName="text_2" op="equ"/>
              </dgm:constrLst>
            </dgm:if>
            <dgm:else name="Name2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r" for="ch" forName="picture_2" refType="w"/>
                <dgm:constr type="rOff" for="ch" forName="picture_2" refType="w" refFor="ch" refForName="picture_1" fact="-1.4363"/>
                <dgm:constr type="ctrY" for="ch" forName="picture_2" refType="h" refFor="ch" refForName="picture_1" fact="0.0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r" for="ch" forName="picture_3" refType="w"/>
                <dgm:constr type="rOff" for="ch" forName="picture_3" refType="w" refFor="ch" refForName="picture_1" fact="-1.2898"/>
                <dgm:constr type="ctrY" for="ch" forName="picture_3" refType="h" refFor="ch" refForName="picture_1" fact="0.227"/>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r" for="ch" forName="picture_4" refType="w"/>
                <dgm:constr type="rOff" for="ch" forName="picture_4" refType="w" refFor="ch" refForName="picture_1" fact="-1.21"/>
                <dgm:constr type="ctrY" for="ch" forName="picture_4" refType="h" refFor="ch" refForName="picture_1" fact="0.4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r" for="ch" forName="picture_5" refType="w"/>
                <dgm:constr type="rOff" for="ch" forName="picture_5" refType="w" refFor="ch" refForName="picture_1" fact="-1.21"/>
                <dgm:constr type="ctrY" for="ch" forName="picture_5" refType="h" refFor="ch" refForName="picture_1" fact="0.595"/>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r" for="ch" forName="picture_6" refType="w"/>
                <dgm:constr type="rOff" for="ch" forName="picture_6" refType="w" refFor="ch" refForName="picture_1" fact="-1.2898"/>
                <dgm:constr type="ctrY" for="ch" forName="picture_6" refType="h" refFor="ch" refForName="picture_1" fact="0.773"/>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r" for="ch" forName="picture_7" refType="w"/>
                <dgm:constr type="rOff" for="ch" forName="picture_7" refType="w" refFor="ch" refForName="picture_1" fact="-1.4363"/>
                <dgm:constr type="ctrY" for="ch" forName="picture_7" refType="h" refFor="ch" refForName="picture_1" fact="0.925"/>
                <dgm:constr type="r" for="ch" forName="line_7" refType="ctrX" refFor="ch" refForName="picture_1"/>
                <dgm:constr type="h" for="ch" forName="line_7"/>
                <dgm:constr type="l" for="ch" forName="line_7" refType="ctrX" refFor="ch" refForName="picture_7"/>
                <dgm:constr type="ctrY" for="ch" forName="line_7" refType="ctrY" refFor="ch" refForName="picture_7"/>
                <dgm:constr type="l" for="ch" forName="textparent_7"/>
                <dgm:constr type="h" for="ch" forName="textparent_7" refType="h" refFor="ch" refForName="picture_7"/>
                <dgm:constr type="r" for="ch" forName="textparent_7" refType="l" refFor="ch" refForName="picture_7"/>
                <dgm:constr type="ctrY" for="ch" forName="textparent_7" refType="ctrY" refFor="ch" refForName="picture_7"/>
                <dgm:constr type="primFontSz" for="des" forName="text_7" refType="primFontSz" refFor="des" refForName="text_2" op="equ"/>
              </dgm:constrLst>
            </dgm:else>
          </dgm:choose>
        </dgm:else>
      </dgm:choose>
      <dgm:forEach name="wrapper" axis="self" ptType="parTrans">
        <dgm:forEach name="wrapper2" axis="self" ptType="sibTrans" st="2">
          <dgm:forEach name="pictureRepeat" axis="self">
            <dgm:layoutNode name="pictureRepeatNode" styleLbl="alignImgPlace1">
              <dgm:alg type="sp"/>
              <dgm:shape xmlns:r="http://schemas.openxmlformats.org/officeDocument/2006/relationships" type="ellipse" r:blip="" blipPhldr="1">
                <dgm:adjLst/>
              </dgm:shape>
              <dgm:presOf axis="self"/>
            </dgm:layoutNode>
          </dgm:forEach>
        </dgm:forEach>
      </dgm:forEach>
      <dgm:forEach name="Name28" axis="ch" ptType="sibTrans" hideLastTrans="0" cnt="1">
        <dgm:layoutNode name="picture_1">
          <dgm:alg type="sp"/>
          <dgm:shape xmlns:r="http://schemas.openxmlformats.org/officeDocument/2006/relationships" r:blip="">
            <dgm:adjLst/>
          </dgm:shape>
          <dgm:presOf/>
          <dgm:constrLst/>
          <dgm:forEach name="Name29" ref="pictureRepeat"/>
        </dgm:layoutNode>
      </dgm:forEach>
      <dgm:forEach name="Name30" axis="ch" ptType="node" cnt="1">
        <dgm:layoutNode name="text_1" styleLbl="node1">
          <dgm:varLst>
            <dgm:bulletEnabled val="1"/>
          </dgm:varLst>
          <dgm:alg type="tx">
            <dgm:param type="txAnchorVert" val="b"/>
            <dgm:param type="txAnchorVertCh" val="b"/>
            <dgm:param type="parTxRTLAlign" val="r"/>
            <dgm:param type="shpTxRTLAlignCh" val="r"/>
          </dgm:alg>
          <dgm:shape xmlns:r="http://schemas.openxmlformats.org/officeDocument/2006/relationships" type="rect" r:blip="" hideGeom="1">
            <dgm:adjLst/>
          </dgm:shape>
          <dgm:presOf axis="desOrSelf" ptType="node"/>
          <dgm:constrLst>
            <dgm:constr type="primFontSz" val="65"/>
            <dgm:constr type="lMarg"/>
            <dgm:constr type="rMarg"/>
            <dgm:constr type="tMarg"/>
            <dgm:constr type="bMarg"/>
          </dgm:constrLst>
          <dgm:ruleLst>
            <dgm:rule type="primFontSz" val="5" fact="NaN" max="NaN"/>
          </dgm:ruleLst>
        </dgm:layoutNode>
      </dgm:forEach>
      <dgm:forEach name="Name31" axis="ch" ptType="sibTrans" hideLastTrans="0" st="2" cnt="1">
        <dgm:layoutNode name="picture_2">
          <dgm:alg type="sp"/>
          <dgm:shape xmlns:r="http://schemas.openxmlformats.org/officeDocument/2006/relationships" r:blip="">
            <dgm:adjLst/>
          </dgm:shape>
          <dgm:presOf/>
          <dgm:constrLst/>
          <dgm:forEach name="Name32" ref="pictureRepeat"/>
        </dgm:layoutNode>
      </dgm:forEach>
      <dgm:forEach name="Name33" axis="ch" ptType="node" st="2" cnt="1">
        <dgm:layoutNode name="line_2" styleLbl="parChTrans1D1">
          <dgm:alg type="sp"/>
          <dgm:shape xmlns:r="http://schemas.openxmlformats.org/officeDocument/2006/relationships" type="line" r:blip="" zOrderOff="-100">
            <dgm:adjLst/>
          </dgm:shape>
          <dgm:presOf/>
        </dgm:layoutNode>
        <dgm:layoutNode name="textparent_2">
          <dgm:choose name="Name34">
            <dgm:if name="Name35" func="var" arg="dir" op="equ" val="norm">
              <dgm:alg type="lin">
                <dgm:param type="horzAlign" val="l"/>
              </dgm:alg>
            </dgm:if>
            <dgm:else name="Name36">
              <dgm:alg type="lin">
                <dgm:param type="horzAlign" val="r"/>
              </dgm:alg>
            </dgm:else>
          </dgm:choose>
          <dgm:shape xmlns:r="http://schemas.openxmlformats.org/officeDocument/2006/relationships" type="rect" r:blip="" hideGeom="1">
            <dgm:adjLst/>
          </dgm:shape>
          <dgm:constrLst>
            <dgm:constr type="userW" for="ch" forName="text_2" refType="w"/>
            <dgm:constr type="h" for="ch" forName="text_2" refType="h"/>
          </dgm:constrLst>
          <dgm:presOf/>
          <dgm:layoutNode name="text_2" styleLbl="revTx">
            <dgm:varLst>
              <dgm:bulletEnabled val="1"/>
            </dgm:varLst>
            <dgm:choose name="Name37">
              <dgm:if name="Name38" func="var" arg="dir" op="equ" val="norm">
                <dgm:alg type="tx">
                  <dgm:param type="parTxLTRAlign" val="l"/>
                  <dgm:param type="shpTxLTRAlignCh" val="l"/>
                  <dgm:param type="parTxRTLAlign" val="r"/>
                  <dgm:param type="shpTxRTLAlignCh" val="r"/>
                </dgm:alg>
              </dgm:if>
              <dgm:else name="Name39">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0" axis="ch" ptType="sibTrans" hideLastTrans="0" st="3" cnt="1">
        <dgm:layoutNode name="picture_3">
          <dgm:alg type="sp"/>
          <dgm:shape xmlns:r="http://schemas.openxmlformats.org/officeDocument/2006/relationships" r:blip="">
            <dgm:adjLst/>
          </dgm:shape>
          <dgm:presOf/>
          <dgm:constrLst/>
          <dgm:forEach name="Name41" ref="pictureRepeat"/>
        </dgm:layoutNode>
      </dgm:forEach>
      <dgm:forEach name="Name42" axis="ch" ptType="node" st="3" cnt="1">
        <dgm:layoutNode name="line_3" styleLbl="parChTrans1D1">
          <dgm:alg type="sp"/>
          <dgm:shape xmlns:r="http://schemas.openxmlformats.org/officeDocument/2006/relationships" type="line" r:blip="" zOrderOff="-100">
            <dgm:adjLst/>
          </dgm:shape>
          <dgm:presOf/>
        </dgm:layoutNode>
        <dgm:layoutNode name="textparent_3">
          <dgm:choose name="Name43">
            <dgm:if name="Name44" func="var" arg="dir" op="equ" val="norm">
              <dgm:alg type="lin">
                <dgm:param type="horzAlign" val="l"/>
              </dgm:alg>
            </dgm:if>
            <dgm:else name="Name45">
              <dgm:alg type="lin">
                <dgm:param type="horzAlign" val="r"/>
              </dgm:alg>
            </dgm:else>
          </dgm:choose>
          <dgm:shape xmlns:r="http://schemas.openxmlformats.org/officeDocument/2006/relationships" type="rect" r:blip="" hideGeom="1">
            <dgm:adjLst/>
          </dgm:shape>
          <dgm:constrLst>
            <dgm:constr type="userW" for="ch" forName="text_3" refType="w"/>
            <dgm:constr type="h" for="ch" forName="text_3" refType="h"/>
          </dgm:constrLst>
          <dgm:presOf/>
          <dgm:layoutNode name="text_3" styleLbl="revTx">
            <dgm:varLst>
              <dgm:bulletEnabled val="1"/>
            </dgm:varLst>
            <dgm:choose name="Name46">
              <dgm:if name="Name47" func="var" arg="dir" op="equ" val="norm">
                <dgm:alg type="tx">
                  <dgm:param type="parTxLTRAlign" val="l"/>
                  <dgm:param type="shpTxLTRAlignCh" val="l"/>
                  <dgm:param type="parTxRTLAlign" val="r"/>
                  <dgm:param type="shpTxRTLAlignCh" val="r"/>
                </dgm:alg>
              </dgm:if>
              <dgm:else name="Name48">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9" axis="ch" ptType="sibTrans" hideLastTrans="0" st="4" cnt="1">
        <dgm:layoutNode name="picture_4">
          <dgm:alg type="sp"/>
          <dgm:shape xmlns:r="http://schemas.openxmlformats.org/officeDocument/2006/relationships" r:blip="">
            <dgm:adjLst/>
          </dgm:shape>
          <dgm:presOf/>
          <dgm:constrLst/>
          <dgm:forEach name="Name50" ref="pictureRepeat"/>
        </dgm:layoutNode>
      </dgm:forEach>
      <dgm:forEach name="Name51" axis="ch" ptType="node" st="4" cnt="1">
        <dgm:layoutNode name="line_4" styleLbl="parChTrans1D1">
          <dgm:alg type="sp"/>
          <dgm:shape xmlns:r="http://schemas.openxmlformats.org/officeDocument/2006/relationships" type="line" r:blip="" zOrderOff="-100">
            <dgm:adjLst/>
          </dgm:shape>
          <dgm:presOf/>
        </dgm:layoutNode>
        <dgm:layoutNode name="textparent_4">
          <dgm:choose name="Name52">
            <dgm:if name="Name53" func="var" arg="dir" op="equ" val="norm">
              <dgm:alg type="lin">
                <dgm:param type="horzAlign" val="l"/>
              </dgm:alg>
            </dgm:if>
            <dgm:else name="Name54">
              <dgm:alg type="lin">
                <dgm:param type="horzAlign" val="r"/>
              </dgm:alg>
            </dgm:else>
          </dgm:choose>
          <dgm:shape xmlns:r="http://schemas.openxmlformats.org/officeDocument/2006/relationships" type="rect" r:blip="" hideGeom="1">
            <dgm:adjLst/>
          </dgm:shape>
          <dgm:constrLst>
            <dgm:constr type="userW" for="ch" forName="text_4" refType="w"/>
            <dgm:constr type="h" for="ch" forName="text_4" refType="h"/>
          </dgm:constrLst>
          <dgm:presOf/>
          <dgm:layoutNode name="text_4" styleLbl="revTx">
            <dgm:varLst>
              <dgm:bulletEnabled val="1"/>
            </dgm:varLst>
            <dgm:choose name="Name55">
              <dgm:if name="Name56" func="var" arg="dir" op="equ" val="norm">
                <dgm:alg type="tx">
                  <dgm:param type="parTxLTRAlign" val="l"/>
                  <dgm:param type="shpTxLTRAlignCh" val="l"/>
                  <dgm:param type="parTxRTLAlign" val="r"/>
                  <dgm:param type="shpTxRTLAlignCh" val="r"/>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58" axis="ch" ptType="sibTrans" hideLastTrans="0" st="5" cnt="1">
        <dgm:layoutNode name="picture_5">
          <dgm:alg type="sp"/>
          <dgm:shape xmlns:r="http://schemas.openxmlformats.org/officeDocument/2006/relationships" r:blip="">
            <dgm:adjLst/>
          </dgm:shape>
          <dgm:presOf/>
          <dgm:constrLst/>
          <dgm:forEach name="Name59" ref="pictureRepeat"/>
        </dgm:layoutNode>
      </dgm:forEach>
      <dgm:forEach name="Name60" axis="ch" ptType="node" st="5" cnt="1">
        <dgm:layoutNode name="line_5" styleLbl="parChTrans1D1">
          <dgm:alg type="sp"/>
          <dgm:shape xmlns:r="http://schemas.openxmlformats.org/officeDocument/2006/relationships" type="line" r:blip="" zOrderOff="-100">
            <dgm:adjLst/>
          </dgm:shape>
          <dgm:presOf/>
        </dgm:layoutNode>
        <dgm:layoutNode name="textparent_5">
          <dgm:choose name="Name61">
            <dgm:if name="Name62" func="var" arg="dir" op="equ" val="norm">
              <dgm:alg type="lin">
                <dgm:param type="horzAlign" val="l"/>
              </dgm:alg>
            </dgm:if>
            <dgm:else name="Name63">
              <dgm:alg type="lin">
                <dgm:param type="horzAlign" val="r"/>
              </dgm:alg>
            </dgm:else>
          </dgm:choose>
          <dgm:shape xmlns:r="http://schemas.openxmlformats.org/officeDocument/2006/relationships" type="rect" r:blip="" hideGeom="1">
            <dgm:adjLst/>
          </dgm:shape>
          <dgm:constrLst>
            <dgm:constr type="userW" for="ch" forName="text_5" refType="w"/>
            <dgm:constr type="h" for="ch" forName="text_5" refType="h"/>
          </dgm:constrLst>
          <dgm:presOf/>
          <dgm:layoutNode name="text_5" styleLbl="revTx">
            <dgm:varLst>
              <dgm:bulletEnabled val="1"/>
            </dgm:varLst>
            <dgm:choose name="Name64">
              <dgm:if name="Name65" func="var" arg="dir" op="equ" val="norm">
                <dgm:alg type="tx">
                  <dgm:param type="parTxLTRAlign" val="l"/>
                  <dgm:param type="shpTxLTRAlignCh" val="l"/>
                  <dgm:param type="parTxRTLAlign" val="r"/>
                  <dgm:param type="shpTxRTLAlignCh" val="r"/>
                </dgm:alg>
              </dgm:if>
              <dgm:else name="Name66">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67" axis="ch" ptType="sibTrans" hideLastTrans="0" st="6" cnt="1">
        <dgm:layoutNode name="picture_6">
          <dgm:alg type="sp"/>
          <dgm:shape xmlns:r="http://schemas.openxmlformats.org/officeDocument/2006/relationships" r:blip="">
            <dgm:adjLst/>
          </dgm:shape>
          <dgm:presOf/>
          <dgm:constrLst/>
          <dgm:forEach name="Name68" ref="pictureRepeat"/>
        </dgm:layoutNode>
      </dgm:forEach>
      <dgm:forEach name="Name69" axis="ch" ptType="node" st="6" cnt="1">
        <dgm:layoutNode name="line_6" styleLbl="parChTrans1D1">
          <dgm:alg type="sp"/>
          <dgm:shape xmlns:r="http://schemas.openxmlformats.org/officeDocument/2006/relationships" type="line" r:blip="" zOrderOff="-100">
            <dgm:adjLst/>
          </dgm:shape>
          <dgm:presOf/>
        </dgm:layoutNode>
        <dgm:layoutNode name="textparent_6">
          <dgm:choose name="Name70">
            <dgm:if name="Name71" func="var" arg="dir" op="equ" val="norm">
              <dgm:alg type="lin">
                <dgm:param type="horzAlign" val="l"/>
              </dgm:alg>
            </dgm:if>
            <dgm:else name="Name72">
              <dgm:alg type="lin">
                <dgm:param type="horzAlign" val="r"/>
              </dgm:alg>
            </dgm:else>
          </dgm:choose>
          <dgm:shape xmlns:r="http://schemas.openxmlformats.org/officeDocument/2006/relationships" type="rect" r:blip="" hideGeom="1">
            <dgm:adjLst/>
          </dgm:shape>
          <dgm:constrLst>
            <dgm:constr type="userW" for="ch" forName="text_6" refType="w"/>
            <dgm:constr type="h" for="ch" forName="text_6" refType="h"/>
          </dgm:constrLst>
          <dgm:presOf/>
          <dgm:layoutNode name="text_6" styleLbl="revTx">
            <dgm:varLst>
              <dgm:bulletEnabled val="1"/>
            </dgm:varLst>
            <dgm:choose name="Name73">
              <dgm:if name="Name74" func="var" arg="dir" op="equ" val="norm">
                <dgm:alg type="tx">
                  <dgm:param type="parTxLTRAlign" val="l"/>
                  <dgm:param type="shpTxLTRAlignCh" val="l"/>
                  <dgm:param type="parTxRTLAlign" val="r"/>
                  <dgm:param type="shpTxRTLAlignCh" val="r"/>
                </dgm:alg>
              </dgm:if>
              <dgm:else name="Name75">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76" axis="ch" ptType="sibTrans" hideLastTrans="0" st="7" cnt="1">
        <dgm:layoutNode name="picture_7">
          <dgm:alg type="sp"/>
          <dgm:shape xmlns:r="http://schemas.openxmlformats.org/officeDocument/2006/relationships" r:blip="">
            <dgm:adjLst/>
          </dgm:shape>
          <dgm:presOf/>
          <dgm:constrLst/>
          <dgm:forEach name="Name77" ref="pictureRepeat"/>
        </dgm:layoutNode>
      </dgm:forEach>
      <dgm:forEach name="Name78" axis="ch" ptType="node" st="7" cnt="1">
        <dgm:layoutNode name="line_7" styleLbl="parChTrans1D1">
          <dgm:alg type="sp"/>
          <dgm:shape xmlns:r="http://schemas.openxmlformats.org/officeDocument/2006/relationships" type="line" r:blip="" zOrderOff="-100">
            <dgm:adjLst/>
          </dgm:shape>
          <dgm:presOf/>
        </dgm:layoutNode>
        <dgm:layoutNode name="textparent_7">
          <dgm:choose name="Name79">
            <dgm:if name="Name80" func="var" arg="dir" op="equ" val="norm">
              <dgm:alg type="lin">
                <dgm:param type="horzAlign" val="l"/>
              </dgm:alg>
            </dgm:if>
            <dgm:else name="Name81">
              <dgm:alg type="lin">
                <dgm:param type="horzAlign" val="r"/>
              </dgm:alg>
            </dgm:else>
          </dgm:choose>
          <dgm:shape xmlns:r="http://schemas.openxmlformats.org/officeDocument/2006/relationships" type="rect" r:blip="" hideGeom="1">
            <dgm:adjLst/>
          </dgm:shape>
          <dgm:constrLst>
            <dgm:constr type="userW" for="ch" forName="text_7" refType="w"/>
            <dgm:constr type="h" for="ch" forName="text_7" refType="h"/>
          </dgm:constrLst>
          <dgm:presOf/>
          <dgm:layoutNode name="text_7" styleLbl="revTx">
            <dgm:varLst>
              <dgm:bulletEnabled val="1"/>
            </dgm:varLst>
            <dgm:choose name="Name82">
              <dgm:if name="Name83" func="var" arg="dir" op="equ" val="norm">
                <dgm:alg type="tx">
                  <dgm:param type="parTxLTRAlign" val="l"/>
                  <dgm:param type="shpTxLTRAlignCh" val="l"/>
                  <dgm:param type="parTxRTLAlign" val="r"/>
                  <dgm:param type="shpTxRTLAlignCh" val="r"/>
                </dgm:alg>
              </dgm:if>
              <dgm:else name="Name84">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arrow3">
  <dgm:title val=""/>
  <dgm:desc val=""/>
  <dgm:catLst>
    <dgm:cat type="relationship" pri="5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none"/>
      <dgm:param type="vertAlign" val="none"/>
    </dgm:alg>
    <dgm:shape xmlns:r="http://schemas.openxmlformats.org/officeDocument/2006/relationships" r:blip="">
      <dgm:adjLst/>
    </dgm:shape>
    <dgm:presOf/>
    <dgm:choose name="Name0">
      <dgm:if name="Name1" func="var" arg="dir" op="equ" val="norm">
        <dgm:choose name="Name2">
          <dgm:if name="Name3"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l" for="ch" forName="downArrow" refType="w" fact="0.1"/>
              <dgm:constr type="t" for="ch" forName="downArrow" refType="h" fact="0.05"/>
              <dgm:constr type="lOff" for="ch" forName="downArrow" refType="w" fact="0.02"/>
              <dgm:constr type="w" for="ch" forName="downArrowText" refType="w" fact="0.32"/>
              <dgm:constr type="h" for="ch" forName="downArrowText" refType="h" fact="0.42"/>
              <dgm:constr type="t" for="ch" forName="downArrowText"/>
              <dgm:constr type="r" for="ch" forName="downArrowText" refType="w" fact="0.85"/>
              <dgm:constr type="w" for="ch" forName="upArrow" refType="w" fact="0.3"/>
              <dgm:constr type="h" for="ch" forName="upArrow" refType="h" fact="0.4"/>
              <dgm:constr type="b" for="ch" forName="upArrow" refType="h" fact="0.95"/>
              <dgm:constr type="r" for="ch" forName="upArrow" refType="w" fact="0.9"/>
              <dgm:constr type="rOff" for="ch" forName="upArrow" refType="w" fact="-0.02"/>
              <dgm:constr type="w" for="ch" forName="upArrowText" refType="w" fact="0.32"/>
              <dgm:constr type="h" for="ch" forName="upArrowText" refType="h" fact="0.42"/>
              <dgm:constr type="b" for="ch" forName="upArrowText" refType="h"/>
              <dgm:constr type="l" for="ch" forName="upArrowText" refType="w" fact="0.15"/>
              <dgm:constr type="primFontSz" for="ch" ptType="node" op="equ" val="65"/>
            </dgm:constrLst>
          </dgm:if>
          <dgm:else name="Name4">
            <dgm:constrLst>
              <dgm:constr type="w" for="ch" forName="downArrow" refType="w" fact="0.4"/>
              <dgm:constr type="h" for="ch" forName="downArrow" refType="h" fact="0.8"/>
              <dgm:constr type="l" for="ch" forName="downArrow" refType="w" fact="0.02"/>
              <dgm:constr type="t" for="ch" forName="downArrow" refType="h" fact="0.05"/>
              <dgm:constr type="lOff" for="ch" forName="downArrow" refType="w" fact="0.02"/>
              <dgm:constr type="w" for="ch" forName="downArrowText" refType="w" fact="0.5"/>
              <dgm:constr type="h" for="ch" forName="downArrowText" refType="h"/>
              <dgm:constr type="t" for="ch" forName="downArrowText"/>
              <dgm:constr type="r" for="ch" forName="downArrowText" refType="w"/>
              <dgm:constr type="primFontSz" for="ch" ptType="node" op="equ" val="65"/>
            </dgm:constrLst>
          </dgm:else>
        </dgm:choose>
      </dgm:if>
      <dgm:else name="Name5">
        <dgm:choose name="Name6">
          <dgm:if name="Name7"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r" for="ch" forName="downArrow" refType="w" fact="0.9"/>
              <dgm:constr type="t" for="ch" forName="downArrow" refType="h" fact="0.05"/>
              <dgm:constr type="rOff" for="ch" forName="downArrow" refType="w" fact="-0.02"/>
              <dgm:constr type="w" for="ch" forName="downArrowText" refType="w" fact="0.32"/>
              <dgm:constr type="h" for="ch" forName="downArrowText" refType="h" fact="0.42"/>
              <dgm:constr type="t" for="ch" forName="downArrowText"/>
              <dgm:constr type="l" for="ch" forName="downArrowText" refType="w" fact="0.15"/>
              <dgm:constr type="w" for="ch" forName="upArrow" refType="w" fact="0.3"/>
              <dgm:constr type="h" for="ch" forName="upArrow" refType="h" fact="0.4"/>
              <dgm:constr type="b" for="ch" forName="upArrow" refType="h" fact="0.95"/>
              <dgm:constr type="l" for="ch" forName="upArrow" refType="w" fact="0.1"/>
              <dgm:constr type="lOff" for="ch" forName="upArrow" refType="w" fact="0.02"/>
              <dgm:constr type="w" for="ch" forName="upArrowText" refType="w" fact="0.32"/>
              <dgm:constr type="h" for="ch" forName="upArrowText" refType="h" fact="0.42"/>
              <dgm:constr type="b" for="ch" forName="upArrowText" refType="h"/>
              <dgm:constr type="r" for="ch" forName="upArrowText" refType="w" fact="0.85"/>
              <dgm:constr type="primFontSz" for="ch" ptType="node" op="equ" val="65"/>
            </dgm:constrLst>
          </dgm:if>
          <dgm:else name="Name8">
            <dgm:constrLst>
              <dgm:constr type="w" for="ch" forName="downArrow" refType="w" fact="0.4"/>
              <dgm:constr type="h" for="ch" forName="downArrow" refType="h" fact="0.8"/>
              <dgm:constr type="r" for="ch" forName="downArrow" refType="w" fact="0.98"/>
              <dgm:constr type="t" for="ch" forName="downArrow" refType="h" fact="0.05"/>
              <dgm:constr type="rOff" for="ch" forName="downArrow" refType="w" fact="-0.02"/>
              <dgm:constr type="w" for="ch" forName="downArrowText" refType="w" fact="0.5"/>
              <dgm:constr type="h" for="ch" forName="downArrowText" refType="h"/>
              <dgm:constr type="t" for="ch" forName="downArrowText"/>
              <dgm:constr type="l" for="ch" forName="downArrowText"/>
              <dgm:constr type="primFontSz" for="ch" ptType="node" op="equ" val="65"/>
            </dgm:constrLst>
          </dgm:else>
        </dgm:choose>
      </dgm:else>
    </dgm:choose>
    <dgm:ruleLst/>
    <dgm:choose name="Name9">
      <dgm:if name="Name10" axis="ch" ptType="node" func="cnt" op="gte" val="2">
        <dgm:layoutNode name="divider" styleLbl="fgShp">
          <dgm:alg type="sp"/>
          <dgm:choose name="Name11">
            <dgm:if name="Name12" func="var" arg="dir" op="equ" val="norm">
              <dgm:shape xmlns:r="http://schemas.openxmlformats.org/officeDocument/2006/relationships" rot="-5" type="mathMinus" r:blip="">
                <dgm:adjLst/>
              </dgm:shape>
            </dgm:if>
            <dgm:else name="Name13">
              <dgm:shape xmlns:r="http://schemas.openxmlformats.org/officeDocument/2006/relationships" rot="5" type="mathMinus" r:blip="">
                <dgm:adjLst/>
              </dgm:shape>
            </dgm:else>
          </dgm:choose>
          <dgm:presOf/>
          <dgm:constrLst/>
          <dgm:ruleLst/>
        </dgm:layoutNode>
      </dgm:if>
      <dgm:else name="Name14"/>
    </dgm:choose>
    <dgm:forEach name="Name15" axis="ch" ptType="node"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forEach name="Name16" axis="ch" ptType="node" st="2" cnt="1">
      <dgm:layoutNode name="upArrow" styleLbl="node1">
        <dgm:alg type="sp"/>
        <dgm:shape xmlns:r="http://schemas.openxmlformats.org/officeDocument/2006/relationships" type="upArrow" r:blip="">
          <dgm:adjLst/>
        </dgm:shape>
        <dgm:presOf/>
        <dgm:constrLst/>
        <dgm:ruleLst/>
      </dgm:layoutNode>
      <dgm:layoutNode name="up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c195ac5e8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c195ac5e8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Feel Free to use this slide!  Thanks!</a:t>
            </a:r>
            <a:endParaRPr/>
          </a:p>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7c195ac5e8_0_2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 name="Google Shape;108;g7c195ac5e8_0_2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g7c195ac5e8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 name="Google Shape;98;g7c195ac5e8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96351AB-A0A1-4296-AF46-7B48CC03DC57}" type="slidenum">
              <a:rPr lang="en-US" smtClean="0"/>
              <a:t>3</a:t>
            </a:fld>
            <a:endParaRPr lang="en-US" dirty="0"/>
          </a:p>
        </p:txBody>
      </p:sp>
    </p:spTree>
    <p:extLst>
      <p:ext uri="{BB962C8B-B14F-4D97-AF65-F5344CB8AC3E}">
        <p14:creationId xmlns:p14="http://schemas.microsoft.com/office/powerpoint/2010/main" val="16729436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Rot="1" noChangeAspect="1" noChangeArrowheads="1" noTextEdit="1"/>
          </p:cNvSpPr>
          <p:nvPr>
            <p:ph type="sldImg"/>
          </p:nvPr>
        </p:nvSpPr>
        <p:spPr>
          <a:xfrm>
            <a:off x="381000" y="685800"/>
            <a:ext cx="6096000" cy="3429000"/>
          </a:xfrm>
          <a:ln/>
        </p:spPr>
      </p:sp>
      <p:sp>
        <p:nvSpPr>
          <p:cNvPr id="17411" name="Rectangle 3"/>
          <p:cNvSpPr>
            <a:spLocks noGrp="1" noChangeArrowheads="1"/>
          </p:cNvSpPr>
          <p:nvPr>
            <p:ph type="body" idx="1"/>
          </p:nvPr>
        </p:nvSpPr>
        <p:spPr>
          <a:noFill/>
          <a:ln/>
        </p:spPr>
        <p:txBody>
          <a:bodyPr/>
          <a:lstStyle/>
          <a:p>
            <a:endParaRPr lang="en-US" dirty="0">
              <a:ea typeface="ＭＳ Ｐゴシック" pitchFamily="34" charset="-128"/>
            </a:endParaRPr>
          </a:p>
        </p:txBody>
      </p:sp>
    </p:spTree>
    <p:extLst>
      <p:ext uri="{BB962C8B-B14F-4D97-AF65-F5344CB8AC3E}">
        <p14:creationId xmlns:p14="http://schemas.microsoft.com/office/powerpoint/2010/main" val="9603157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Rot="1" noChangeAspect="1" noChangeArrowheads="1" noTextEdit="1"/>
          </p:cNvSpPr>
          <p:nvPr>
            <p:ph type="sldImg"/>
          </p:nvPr>
        </p:nvSpPr>
        <p:spPr>
          <a:xfrm>
            <a:off x="381000" y="685800"/>
            <a:ext cx="6096000" cy="3429000"/>
          </a:xfrm>
          <a:ln/>
        </p:spPr>
      </p:sp>
      <p:sp>
        <p:nvSpPr>
          <p:cNvPr id="17411" name="Rectangle 3"/>
          <p:cNvSpPr>
            <a:spLocks noGrp="1" noChangeArrowheads="1"/>
          </p:cNvSpPr>
          <p:nvPr>
            <p:ph type="body" idx="1"/>
          </p:nvPr>
        </p:nvSpPr>
        <p:spPr>
          <a:noFill/>
          <a:ln/>
        </p:spPr>
        <p:txBody>
          <a:bodyPr/>
          <a:lstStyle/>
          <a:p>
            <a:endParaRPr lang="en-US" dirty="0">
              <a:ea typeface="ＭＳ Ｐゴシック" pitchFamily="34" charset="-128"/>
            </a:endParaRPr>
          </a:p>
        </p:txBody>
      </p:sp>
    </p:spTree>
    <p:extLst>
      <p:ext uri="{BB962C8B-B14F-4D97-AF65-F5344CB8AC3E}">
        <p14:creationId xmlns:p14="http://schemas.microsoft.com/office/powerpoint/2010/main" val="10692706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Rot="1" noChangeAspect="1" noChangeArrowheads="1" noTextEdit="1"/>
          </p:cNvSpPr>
          <p:nvPr>
            <p:ph type="sldImg"/>
          </p:nvPr>
        </p:nvSpPr>
        <p:spPr>
          <a:xfrm>
            <a:off x="381000" y="685800"/>
            <a:ext cx="6096000" cy="3429000"/>
          </a:xfrm>
          <a:ln/>
        </p:spPr>
      </p:sp>
      <p:sp>
        <p:nvSpPr>
          <p:cNvPr id="17411" name="Rectangle 3"/>
          <p:cNvSpPr>
            <a:spLocks noGrp="1" noChangeArrowheads="1"/>
          </p:cNvSpPr>
          <p:nvPr>
            <p:ph type="body" idx="1"/>
          </p:nvPr>
        </p:nvSpPr>
        <p:spPr>
          <a:noFill/>
          <a:ln/>
        </p:spPr>
        <p:txBody>
          <a:bodyPr/>
          <a:lstStyle/>
          <a:p>
            <a:endParaRPr lang="en-US" dirty="0">
              <a:ea typeface="ＭＳ Ｐゴシック" pitchFamily="34" charset="-128"/>
            </a:endParaRPr>
          </a:p>
        </p:txBody>
      </p:sp>
    </p:spTree>
    <p:extLst>
      <p:ext uri="{BB962C8B-B14F-4D97-AF65-F5344CB8AC3E}">
        <p14:creationId xmlns:p14="http://schemas.microsoft.com/office/powerpoint/2010/main" val="35733536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Rot="1" noChangeAspect="1" noChangeArrowheads="1" noTextEdit="1"/>
          </p:cNvSpPr>
          <p:nvPr>
            <p:ph type="sldImg"/>
          </p:nvPr>
        </p:nvSpPr>
        <p:spPr>
          <a:xfrm>
            <a:off x="381000" y="685800"/>
            <a:ext cx="6096000" cy="3429000"/>
          </a:xfrm>
          <a:ln/>
        </p:spPr>
      </p:sp>
      <p:sp>
        <p:nvSpPr>
          <p:cNvPr id="17411" name="Rectangle 3"/>
          <p:cNvSpPr>
            <a:spLocks noGrp="1" noChangeArrowheads="1"/>
          </p:cNvSpPr>
          <p:nvPr>
            <p:ph type="body" idx="1"/>
          </p:nvPr>
        </p:nvSpPr>
        <p:spPr>
          <a:noFill/>
          <a:ln/>
        </p:spPr>
        <p:txBody>
          <a:bodyPr/>
          <a:lstStyle/>
          <a:p>
            <a:endParaRPr lang="en-US" dirty="0">
              <a:ea typeface="ＭＳ Ｐゴシック" pitchFamily="34" charset="-128"/>
            </a:endParaRPr>
          </a:p>
        </p:txBody>
      </p:sp>
    </p:spTree>
    <p:extLst>
      <p:ext uri="{BB962C8B-B14F-4D97-AF65-F5344CB8AC3E}">
        <p14:creationId xmlns:p14="http://schemas.microsoft.com/office/powerpoint/2010/main" val="15485477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Rot="1" noChangeAspect="1" noChangeArrowheads="1" noTextEdit="1"/>
          </p:cNvSpPr>
          <p:nvPr>
            <p:ph type="sldImg"/>
          </p:nvPr>
        </p:nvSpPr>
        <p:spPr>
          <a:xfrm>
            <a:off x="381000" y="685800"/>
            <a:ext cx="6096000" cy="3429000"/>
          </a:xfrm>
          <a:ln/>
        </p:spPr>
      </p:sp>
      <p:sp>
        <p:nvSpPr>
          <p:cNvPr id="17411" name="Rectangle 3"/>
          <p:cNvSpPr>
            <a:spLocks noGrp="1" noChangeArrowheads="1"/>
          </p:cNvSpPr>
          <p:nvPr>
            <p:ph type="body" idx="1"/>
          </p:nvPr>
        </p:nvSpPr>
        <p:spPr>
          <a:noFill/>
          <a:ln/>
        </p:spPr>
        <p:txBody>
          <a:bodyPr/>
          <a:lstStyle/>
          <a:p>
            <a:endParaRPr lang="en-US" dirty="0">
              <a:ea typeface="ＭＳ Ｐゴシック" pitchFamily="34" charset="-128"/>
            </a:endParaRPr>
          </a:p>
        </p:txBody>
      </p:sp>
    </p:spTree>
    <p:extLst>
      <p:ext uri="{BB962C8B-B14F-4D97-AF65-F5344CB8AC3E}">
        <p14:creationId xmlns:p14="http://schemas.microsoft.com/office/powerpoint/2010/main" val="40682098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Rot="1" noChangeAspect="1" noChangeArrowheads="1" noTextEdit="1"/>
          </p:cNvSpPr>
          <p:nvPr>
            <p:ph type="sldImg"/>
          </p:nvPr>
        </p:nvSpPr>
        <p:spPr>
          <a:xfrm>
            <a:off x="381000" y="685800"/>
            <a:ext cx="6096000" cy="3429000"/>
          </a:xfrm>
          <a:ln/>
        </p:spPr>
      </p:sp>
      <p:sp>
        <p:nvSpPr>
          <p:cNvPr id="17411" name="Rectangle 3"/>
          <p:cNvSpPr>
            <a:spLocks noGrp="1" noChangeArrowheads="1"/>
          </p:cNvSpPr>
          <p:nvPr>
            <p:ph type="body" idx="1"/>
          </p:nvPr>
        </p:nvSpPr>
        <p:spPr>
          <a:noFill/>
          <a:ln/>
        </p:spPr>
        <p:txBody>
          <a:bodyPr/>
          <a:lstStyle/>
          <a:p>
            <a:endParaRPr lang="en-US" dirty="0">
              <a:ea typeface="ＭＳ Ｐゴシック" pitchFamily="34" charset="-128"/>
            </a:endParaRPr>
          </a:p>
        </p:txBody>
      </p:sp>
    </p:spTree>
    <p:extLst>
      <p:ext uri="{BB962C8B-B14F-4D97-AF65-F5344CB8AC3E}">
        <p14:creationId xmlns:p14="http://schemas.microsoft.com/office/powerpoint/2010/main" val="5224519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rtl="0">
              <a:spcBef>
                <a:spcPts val="0"/>
              </a:spcBef>
              <a:spcAft>
                <a:spcPts val="0"/>
              </a:spcAft>
              <a:buSzPts val="1800"/>
              <a:buChar char="●"/>
              <a:defRPr/>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Chart">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762000" y="171450"/>
            <a:ext cx="7924800" cy="857250"/>
          </a:xfrm>
          <a:prstGeom prst="roundRect">
            <a:avLst>
              <a:gd name="adj" fmla="val 21667"/>
            </a:avLst>
          </a:prstGeom>
        </p:spPr>
        <p:txBody>
          <a:bodyPr/>
          <a:lstStyle/>
          <a:p>
            <a:r>
              <a:rPr lang="en-US"/>
              <a:t>Click to edit Master title style</a:t>
            </a:r>
          </a:p>
        </p:txBody>
      </p:sp>
      <p:sp>
        <p:nvSpPr>
          <p:cNvPr id="3" name="Text Placeholder 2"/>
          <p:cNvSpPr>
            <a:spLocks noGrp="1"/>
          </p:cNvSpPr>
          <p:nvPr>
            <p:ph type="body" sz="half" idx="1"/>
          </p:nvPr>
        </p:nvSpPr>
        <p:spPr>
          <a:xfrm>
            <a:off x="838201" y="1143000"/>
            <a:ext cx="3770313" cy="2743200"/>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hart Placeholder 3"/>
          <p:cNvSpPr>
            <a:spLocks noGrp="1"/>
          </p:cNvSpPr>
          <p:nvPr>
            <p:ph type="chart" sz="half" idx="2"/>
          </p:nvPr>
        </p:nvSpPr>
        <p:spPr>
          <a:xfrm>
            <a:off x="4760914" y="1143000"/>
            <a:ext cx="3770312" cy="2743200"/>
          </a:xfrm>
          <a:prstGeom prst="rect">
            <a:avLst/>
          </a:prstGeom>
        </p:spPr>
        <p:txBody>
          <a:bodyPr/>
          <a:lstStyle/>
          <a:p>
            <a:pPr lvl="0"/>
            <a:r>
              <a:rPr lang="en-US" noProof="0" dirty="0"/>
              <a:t>Click icon to add chart</a:t>
            </a:r>
          </a:p>
        </p:txBody>
      </p:sp>
    </p:spTree>
    <p:extLst>
      <p:ext uri="{BB962C8B-B14F-4D97-AF65-F5344CB8AC3E}">
        <p14:creationId xmlns:p14="http://schemas.microsoft.com/office/powerpoint/2010/main" val="33530094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321411-6D27-4946-94C9-9DBC21E21F32}"/>
              </a:ext>
            </a:extLst>
          </p:cNvPr>
          <p:cNvSpPr>
            <a:spLocks noGrp="1"/>
          </p:cNvSpPr>
          <p:nvPr>
            <p:ph type="title"/>
          </p:nvPr>
        </p:nvSpPr>
        <p:spPr/>
        <p:txBody>
          <a:bodyPr/>
          <a:lstStyle>
            <a:lvl1pPr>
              <a:defRPr spc="0"/>
            </a:lvl1pPr>
          </a:lstStyle>
          <a:p>
            <a:r>
              <a:rPr lang="en-US" dirty="0"/>
              <a:t>Click to edit Master title style</a:t>
            </a:r>
          </a:p>
        </p:txBody>
      </p:sp>
      <p:sp>
        <p:nvSpPr>
          <p:cNvPr id="3" name="Content Placeholder 2">
            <a:extLst>
              <a:ext uri="{FF2B5EF4-FFF2-40B4-BE49-F238E27FC236}">
                <a16:creationId xmlns:a16="http://schemas.microsoft.com/office/drawing/2014/main" id="{6F64ECF9-A50C-7143-AFB1-FC3CD1A8E88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75B73B-BE10-4344-8233-1F125EFF64D5}"/>
              </a:ext>
            </a:extLst>
          </p:cNvPr>
          <p:cNvSpPr>
            <a:spLocks noGrp="1"/>
          </p:cNvSpPr>
          <p:nvPr>
            <p:ph type="dt" sz="half" idx="10"/>
          </p:nvPr>
        </p:nvSpPr>
        <p:spPr/>
        <p:txBody>
          <a:bodyPr/>
          <a:lstStyle/>
          <a:p>
            <a:fld id="{A3E1A958-02B4-5C41-BD42-C417A5DFA916}" type="datetimeFigureOut">
              <a:rPr lang="en-US" smtClean="0"/>
              <a:t>1/24/20</a:t>
            </a:fld>
            <a:endParaRPr lang="en-US"/>
          </a:p>
        </p:txBody>
      </p:sp>
      <p:sp>
        <p:nvSpPr>
          <p:cNvPr id="5" name="Footer Placeholder 4">
            <a:extLst>
              <a:ext uri="{FF2B5EF4-FFF2-40B4-BE49-F238E27FC236}">
                <a16:creationId xmlns:a16="http://schemas.microsoft.com/office/drawing/2014/main" id="{E56CD462-6BC7-8545-8172-4E7265BCC3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FB8DA5-B411-934B-8A4B-9E421ACA00B4}"/>
              </a:ext>
            </a:extLst>
          </p:cNvPr>
          <p:cNvSpPr>
            <a:spLocks noGrp="1"/>
          </p:cNvSpPr>
          <p:nvPr>
            <p:ph type="sldNum" sz="quarter" idx="12"/>
          </p:nvPr>
        </p:nvSpPr>
        <p:spPr/>
        <p:txBody>
          <a:bodyPr/>
          <a:lstStyle/>
          <a:p>
            <a:fld id="{6B693BFC-6543-D24C-AE9B-178A35D86BB6}" type="slidenum">
              <a:rPr lang="en-US" smtClean="0"/>
              <a:t>‹#›</a:t>
            </a:fld>
            <a:endParaRPr lang="en-US"/>
          </a:p>
        </p:txBody>
      </p:sp>
    </p:spTree>
    <p:extLst>
      <p:ext uri="{BB962C8B-B14F-4D97-AF65-F5344CB8AC3E}">
        <p14:creationId xmlns:p14="http://schemas.microsoft.com/office/powerpoint/2010/main" val="37918840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sz="12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rtl="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a:blip r:embed="rId15" cstate="screen">
            <a:alphaModFix/>
            <a:extLst>
              <a:ext uri="{28A0092B-C50C-407E-A947-70E740481C1C}">
                <a14:useLocalDpi xmlns:a14="http://schemas.microsoft.com/office/drawing/2010/main"/>
              </a:ext>
            </a:extLst>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dk2"/>
              </a:buClr>
              <a:buSzPts val="1800"/>
              <a:buChar char="●"/>
              <a:defRPr sz="1800">
                <a:solidFill>
                  <a:schemeClr val="dk2"/>
                </a:solidFill>
              </a:defRPr>
            </a:lvl1pPr>
            <a:lvl2pPr marL="914400" lvl="1" indent="-317500" rtl="0">
              <a:lnSpc>
                <a:spcPct val="115000"/>
              </a:lnSpc>
              <a:spcBef>
                <a:spcPts val="1600"/>
              </a:spcBef>
              <a:spcAft>
                <a:spcPts val="0"/>
              </a:spcAft>
              <a:buClr>
                <a:schemeClr val="dk2"/>
              </a:buClr>
              <a:buSzPts val="1400"/>
              <a:buChar char="○"/>
              <a:defRPr>
                <a:solidFill>
                  <a:schemeClr val="dk2"/>
                </a:solidFill>
              </a:defRPr>
            </a:lvl2pPr>
            <a:lvl3pPr marL="1371600" lvl="2" indent="-317500" rtl="0">
              <a:lnSpc>
                <a:spcPct val="115000"/>
              </a:lnSpc>
              <a:spcBef>
                <a:spcPts val="1600"/>
              </a:spcBef>
              <a:spcAft>
                <a:spcPts val="0"/>
              </a:spcAft>
              <a:buClr>
                <a:schemeClr val="dk2"/>
              </a:buClr>
              <a:buSzPts val="1400"/>
              <a:buChar char="■"/>
              <a:defRPr>
                <a:solidFill>
                  <a:schemeClr val="dk2"/>
                </a:solidFill>
              </a:defRPr>
            </a:lvl3pPr>
            <a:lvl4pPr marL="1828800" lvl="3" indent="-317500" rtl="0">
              <a:lnSpc>
                <a:spcPct val="115000"/>
              </a:lnSpc>
              <a:spcBef>
                <a:spcPts val="1600"/>
              </a:spcBef>
              <a:spcAft>
                <a:spcPts val="0"/>
              </a:spcAft>
              <a:buClr>
                <a:schemeClr val="dk2"/>
              </a:buClr>
              <a:buSzPts val="1400"/>
              <a:buChar char="●"/>
              <a:defRPr>
                <a:solidFill>
                  <a:schemeClr val="dk2"/>
                </a:solidFill>
              </a:defRPr>
            </a:lvl4pPr>
            <a:lvl5pPr marL="2286000" lvl="4" indent="-317500" rtl="0">
              <a:lnSpc>
                <a:spcPct val="115000"/>
              </a:lnSpc>
              <a:spcBef>
                <a:spcPts val="1600"/>
              </a:spcBef>
              <a:spcAft>
                <a:spcPts val="0"/>
              </a:spcAft>
              <a:buClr>
                <a:schemeClr val="dk2"/>
              </a:buClr>
              <a:buSzPts val="1400"/>
              <a:buChar char="○"/>
              <a:defRPr>
                <a:solidFill>
                  <a:schemeClr val="dk2"/>
                </a:solidFill>
              </a:defRPr>
            </a:lvl5pPr>
            <a:lvl6pPr marL="2743200" lvl="5" indent="-317500" rtl="0">
              <a:lnSpc>
                <a:spcPct val="115000"/>
              </a:lnSpc>
              <a:spcBef>
                <a:spcPts val="1600"/>
              </a:spcBef>
              <a:spcAft>
                <a:spcPts val="0"/>
              </a:spcAft>
              <a:buClr>
                <a:schemeClr val="dk2"/>
              </a:buClr>
              <a:buSzPts val="1400"/>
              <a:buChar char="■"/>
              <a:defRPr>
                <a:solidFill>
                  <a:schemeClr val="dk2"/>
                </a:solidFill>
              </a:defRPr>
            </a:lvl6pPr>
            <a:lvl7pPr marL="3200400" lvl="6" indent="-317500" rtl="0">
              <a:lnSpc>
                <a:spcPct val="115000"/>
              </a:lnSpc>
              <a:spcBef>
                <a:spcPts val="1600"/>
              </a:spcBef>
              <a:spcAft>
                <a:spcPts val="0"/>
              </a:spcAft>
              <a:buClr>
                <a:schemeClr val="dk2"/>
              </a:buClr>
              <a:buSzPts val="1400"/>
              <a:buChar char="●"/>
              <a:defRPr>
                <a:solidFill>
                  <a:schemeClr val="dk2"/>
                </a:solidFill>
              </a:defRPr>
            </a:lvl7pPr>
            <a:lvl8pPr marL="3657600" lvl="7" indent="-317500" rtl="0">
              <a:lnSpc>
                <a:spcPct val="115000"/>
              </a:lnSpc>
              <a:spcBef>
                <a:spcPts val="1600"/>
              </a:spcBef>
              <a:spcAft>
                <a:spcPts val="0"/>
              </a:spcAft>
              <a:buClr>
                <a:schemeClr val="dk2"/>
              </a:buClr>
              <a:buSzPts val="1400"/>
              <a:buChar char="○"/>
              <a:defRPr>
                <a:solidFill>
                  <a:schemeClr val="dk2"/>
                </a:solidFill>
              </a:defRPr>
            </a:lvl8pPr>
            <a:lvl9pPr marL="4114800" lvl="8" indent="-317500" rtl="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60" r:id="rId12"/>
    <p:sldLayoutId id="2147483661"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6.jpe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8.jpe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image" Target="../media/image8.png"/><Relationship Id="rId1" Type="http://schemas.openxmlformats.org/officeDocument/2006/relationships/slideLayout" Target="../slideLayouts/slideLayout5.xml"/><Relationship Id="rId4" Type="http://schemas.openxmlformats.org/officeDocument/2006/relationships/hyperlink" Target="https://phys.org/news/2013-06-enzyme-wood-eating-gribble-biofuel.html"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5.jpe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8.png"/><Relationship Id="rId2" Type="http://schemas.openxmlformats.org/officeDocument/2006/relationships/image" Target="../media/image27.jpeg"/><Relationship Id="rId1" Type="http://schemas.openxmlformats.org/officeDocument/2006/relationships/slideLayout" Target="../slideLayouts/slideLayout5.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2.jp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4.jpe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8.png"/><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6.jpe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13.xml"/><Relationship Id="rId4" Type="http://schemas.openxmlformats.org/officeDocument/2006/relationships/image" Target="../media/image8.png"/></Relationships>
</file>

<file path=ppt/slides/_rels/slide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9.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8.png"/><Relationship Id="rId2" Type="http://schemas.openxmlformats.org/officeDocument/2006/relationships/diagramData" Target="../diagrams/data2.xml"/><Relationship Id="rId1" Type="http://schemas.openxmlformats.org/officeDocument/2006/relationships/slideLayout" Target="../slideLayouts/slideLayout1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8.png"/><Relationship Id="rId2" Type="http://schemas.openxmlformats.org/officeDocument/2006/relationships/diagramData" Target="../diagrams/data3.xml"/><Relationship Id="rId1" Type="http://schemas.openxmlformats.org/officeDocument/2006/relationships/slideLayout" Target="../slideLayouts/slideLayout13.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940156" y="885099"/>
            <a:ext cx="7416073" cy="2342549"/>
          </a:xfrm>
          <a:prstGeom prst="rect">
            <a:avLst/>
          </a:prstGeom>
          <a:noFill/>
          <a:ln>
            <a:noFill/>
          </a:ln>
        </p:spPr>
      </p:pic>
      <p:pic>
        <p:nvPicPr>
          <p:cNvPr id="55" name="Google Shape;55;p13"/>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3387475" y="3909100"/>
            <a:ext cx="2369024" cy="7073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4040" y="764628"/>
            <a:ext cx="2501867" cy="1176714"/>
          </a:xfrm>
        </p:spPr>
        <p:txBody>
          <a:bodyPr spcFirstLastPara="1" vert="horz" wrap="square" lIns="68580" tIns="34290" rIns="68580" bIns="34290" rtlCol="0" anchor="b" anchorCtr="0">
            <a:normAutofit/>
          </a:bodyPr>
          <a:lstStyle/>
          <a:p>
            <a:r>
              <a:rPr lang="en-US" sz="3000" b="1" kern="1200" dirty="0">
                <a:solidFill>
                  <a:schemeClr val="tx1"/>
                </a:solidFill>
                <a:latin typeface="+mj-lt"/>
                <a:ea typeface="+mj-ea"/>
                <a:cs typeface="+mj-cs"/>
              </a:rPr>
              <a:t>Interpreting PLFA</a:t>
            </a:r>
          </a:p>
        </p:txBody>
      </p:sp>
      <p:sp>
        <p:nvSpPr>
          <p:cNvPr id="3" name="Text Placeholder 2"/>
          <p:cNvSpPr>
            <a:spLocks noGrp="1"/>
          </p:cNvSpPr>
          <p:nvPr>
            <p:ph type="body" sz="half" idx="1"/>
          </p:nvPr>
        </p:nvSpPr>
        <p:spPr>
          <a:xfrm>
            <a:off x="804040" y="2027499"/>
            <a:ext cx="2360886" cy="2249080"/>
          </a:xfrm>
        </p:spPr>
        <p:txBody>
          <a:bodyPr spcFirstLastPara="1" vert="horz" wrap="square" lIns="68580" tIns="34290" rIns="68580" bIns="34290" rtlCol="0" anchor="t" anchorCtr="0">
            <a:normAutofit lnSpcReduction="10000"/>
          </a:bodyPr>
          <a:lstStyle/>
          <a:p>
            <a:r>
              <a:rPr lang="en-US" sz="1600" b="1" dirty="0">
                <a:solidFill>
                  <a:schemeClr val="tx1"/>
                </a:solidFill>
              </a:rPr>
              <a:t>Higher biomass and diversity are better</a:t>
            </a:r>
          </a:p>
          <a:p>
            <a:r>
              <a:rPr lang="en-US" sz="1600" b="1" dirty="0">
                <a:solidFill>
                  <a:schemeClr val="tx1"/>
                </a:solidFill>
              </a:rPr>
              <a:t>No standard ranking established</a:t>
            </a:r>
          </a:p>
          <a:p>
            <a:r>
              <a:rPr lang="en-US" sz="1600" b="1" dirty="0">
                <a:solidFill>
                  <a:schemeClr val="tx1"/>
                </a:solidFill>
              </a:rPr>
              <a:t>Dependent on soil type, climate, etc. </a:t>
            </a:r>
          </a:p>
        </p:txBody>
      </p:sp>
      <p:pic>
        <p:nvPicPr>
          <p:cNvPr id="8" name="Picture 7">
            <a:extLst>
              <a:ext uri="{FF2B5EF4-FFF2-40B4-BE49-F238E27FC236}">
                <a16:creationId xmlns:a16="http://schemas.microsoft.com/office/drawing/2014/main" id="{E2DCB1A4-2C05-4748-AC2E-04769FB10576}"/>
              </a:ext>
            </a:extLst>
          </p:cNvPr>
          <p:cNvPicPr>
            <a:picLocks noChangeAspect="1"/>
          </p:cNvPicPr>
          <p:nvPr/>
        </p:nvPicPr>
        <p:blipFill>
          <a:blip r:embed="rId2"/>
          <a:stretch>
            <a:fillRect/>
          </a:stretch>
        </p:blipFill>
        <p:spPr>
          <a:xfrm>
            <a:off x="3442368" y="1285700"/>
            <a:ext cx="5408946" cy="2299524"/>
          </a:xfrm>
          <a:prstGeom prst="rect">
            <a:avLst/>
          </a:prstGeom>
        </p:spPr>
      </p:pic>
      <p:pic>
        <p:nvPicPr>
          <p:cNvPr id="9" name="Picture 8" descr="A picture containing food, drawing&#10;&#10;Description automatically generated">
            <a:extLst>
              <a:ext uri="{FF2B5EF4-FFF2-40B4-BE49-F238E27FC236}">
                <a16:creationId xmlns:a16="http://schemas.microsoft.com/office/drawing/2014/main" id="{12E751E1-B1A1-4ECE-B75F-36DCC3051ED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46956" y="4356327"/>
            <a:ext cx="1198888" cy="603800"/>
          </a:xfrm>
          <a:prstGeom prst="rect">
            <a:avLst/>
          </a:prstGeom>
        </p:spPr>
      </p:pic>
    </p:spTree>
    <p:extLst>
      <p:ext uri="{BB962C8B-B14F-4D97-AF65-F5344CB8AC3E}">
        <p14:creationId xmlns:p14="http://schemas.microsoft.com/office/powerpoint/2010/main" val="12180790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807877"/>
          </a:xfrm>
        </p:spPr>
        <p:txBody>
          <a:bodyPr/>
          <a:lstStyle/>
          <a:p>
            <a:pPr algn="ctr"/>
            <a:r>
              <a:rPr lang="en-US" b="1" dirty="0"/>
              <a:t>PLFA Report Ratios</a:t>
            </a:r>
          </a:p>
        </p:txBody>
      </p:sp>
      <p:sp>
        <p:nvSpPr>
          <p:cNvPr id="3" name="Content Placeholder 2"/>
          <p:cNvSpPr>
            <a:spLocks noGrp="1"/>
          </p:cNvSpPr>
          <p:nvPr>
            <p:ph idx="1"/>
          </p:nvPr>
        </p:nvSpPr>
        <p:spPr>
          <a:xfrm>
            <a:off x="309335" y="1143151"/>
            <a:ext cx="2532187" cy="3263504"/>
          </a:xfrm>
        </p:spPr>
        <p:txBody>
          <a:bodyPr/>
          <a:lstStyle/>
          <a:p>
            <a:r>
              <a:rPr lang="en-US" dirty="0" err="1"/>
              <a:t>Fungi:Bacteria</a:t>
            </a:r>
            <a:endParaRPr lang="en-US" dirty="0"/>
          </a:p>
          <a:p>
            <a:r>
              <a:rPr lang="en-US" dirty="0" err="1"/>
              <a:t>Predator:Prey</a:t>
            </a:r>
            <a:endParaRPr lang="en-US" dirty="0"/>
          </a:p>
          <a:p>
            <a:r>
              <a:rPr lang="en-US" dirty="0"/>
              <a:t>Gram(+):Gram(-)</a:t>
            </a:r>
          </a:p>
          <a:p>
            <a:r>
              <a:rPr lang="en-US" dirty="0" err="1"/>
              <a:t>Sat:Unsat</a:t>
            </a:r>
            <a:endParaRPr lang="en-US" dirty="0"/>
          </a:p>
          <a:p>
            <a:r>
              <a:rPr lang="en-US" dirty="0" err="1"/>
              <a:t>Mono:Poly</a:t>
            </a:r>
            <a:endParaRPr lang="en-US" dirty="0"/>
          </a:p>
          <a:p>
            <a:r>
              <a:rPr lang="en-US" dirty="0"/>
              <a:t>Pre 16:1 to cy17:0</a:t>
            </a:r>
          </a:p>
          <a:p>
            <a:r>
              <a:rPr lang="en-US" dirty="0"/>
              <a:t>Pre 18:1 to cy19:0</a:t>
            </a:r>
          </a:p>
        </p:txBody>
      </p:sp>
      <p:sp>
        <p:nvSpPr>
          <p:cNvPr id="5" name="TextBox 4"/>
          <p:cNvSpPr txBox="1"/>
          <p:nvPr/>
        </p:nvSpPr>
        <p:spPr>
          <a:xfrm>
            <a:off x="2938236" y="1081334"/>
            <a:ext cx="5564344" cy="738664"/>
          </a:xfrm>
          <a:prstGeom prst="rect">
            <a:avLst/>
          </a:prstGeom>
          <a:noFill/>
        </p:spPr>
        <p:txBody>
          <a:bodyPr wrap="none" rtlCol="0">
            <a:spAutoFit/>
          </a:bodyPr>
          <a:lstStyle/>
          <a:p>
            <a:r>
              <a:rPr lang="en-US" sz="2100" dirty="0"/>
              <a:t>The ratios give us an indication of community</a:t>
            </a:r>
          </a:p>
          <a:p>
            <a:r>
              <a:rPr lang="en-US" sz="2100" dirty="0"/>
              <a:t>balance and stress. </a:t>
            </a:r>
          </a:p>
        </p:txBody>
      </p:sp>
      <p:pic>
        <p:nvPicPr>
          <p:cNvPr id="2050" name="Picture 2" descr="Image result for microbes">
            <a:extLst>
              <a:ext uri="{FF2B5EF4-FFF2-40B4-BE49-F238E27FC236}">
                <a16:creationId xmlns:a16="http://schemas.microsoft.com/office/drawing/2014/main" id="{351D2A7C-365F-4756-947F-620271B12DDD}"/>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993923" y="1819998"/>
            <a:ext cx="4854633" cy="286821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picture containing food, drawing&#10;&#10;Description automatically generated">
            <a:extLst>
              <a:ext uri="{FF2B5EF4-FFF2-40B4-BE49-F238E27FC236}">
                <a16:creationId xmlns:a16="http://schemas.microsoft.com/office/drawing/2014/main" id="{62321F35-C966-449D-802A-2751300F636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48556" y="4468085"/>
            <a:ext cx="1198888" cy="603800"/>
          </a:xfrm>
          <a:prstGeom prst="rect">
            <a:avLst/>
          </a:prstGeom>
        </p:spPr>
      </p:pic>
    </p:spTree>
    <p:extLst>
      <p:ext uri="{BB962C8B-B14F-4D97-AF65-F5344CB8AC3E}">
        <p14:creationId xmlns:p14="http://schemas.microsoft.com/office/powerpoint/2010/main" val="42813670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Image result for enzymes">
            <a:extLst>
              <a:ext uri="{FF2B5EF4-FFF2-40B4-BE49-F238E27FC236}">
                <a16:creationId xmlns:a16="http://schemas.microsoft.com/office/drawing/2014/main" id="{6D90A917-3E92-48FB-9997-A846DC76574A}"/>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11530" y="482600"/>
            <a:ext cx="7520940" cy="4178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67051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0060" y="1555773"/>
            <a:ext cx="2064266" cy="2031956"/>
          </a:xfrm>
          <a:prstGeom prst="ellipse">
            <a:avLst/>
          </a:prstGeom>
          <a:solidFill>
            <a:srgbClr val="262626"/>
          </a:solidFill>
          <a:ln w="174625" cmpd="thinThick">
            <a:solidFill>
              <a:srgbClr val="262626"/>
            </a:solidFill>
          </a:ln>
        </p:spPr>
        <p:txBody>
          <a:bodyPr spcFirstLastPara="1" vert="horz" wrap="square" lIns="68580" tIns="34290" rIns="68580" bIns="34290" rtlCol="0" anchor="ctr" anchorCtr="0">
            <a:normAutofit/>
          </a:bodyPr>
          <a:lstStyle/>
          <a:p>
            <a:r>
              <a:rPr lang="en-US" sz="1950" b="1" kern="1200">
                <a:solidFill>
                  <a:srgbClr val="FFFFFF"/>
                </a:solidFill>
                <a:latin typeface="+mj-lt"/>
                <a:ea typeface="+mj-ea"/>
                <a:cs typeface="+mj-cs"/>
              </a:rPr>
              <a:t>Enzyme Function</a:t>
            </a:r>
          </a:p>
        </p:txBody>
      </p:sp>
      <p:pic>
        <p:nvPicPr>
          <p:cNvPr id="5122" name="Picture 2" descr="Image result for enzymes">
            <a:extLst>
              <a:ext uri="{FF2B5EF4-FFF2-40B4-BE49-F238E27FC236}">
                <a16:creationId xmlns:a16="http://schemas.microsoft.com/office/drawing/2014/main" id="{8CE8C6A9-AD88-4DDF-9FFB-4C32209EA9CC}"/>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028951" y="737489"/>
            <a:ext cx="5391149" cy="366598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picture containing food, drawing&#10;&#10;Description automatically generated">
            <a:extLst>
              <a:ext uri="{FF2B5EF4-FFF2-40B4-BE49-F238E27FC236}">
                <a16:creationId xmlns:a16="http://schemas.microsoft.com/office/drawing/2014/main" id="{BF315D97-7FFB-44A2-AEF5-301E890D436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46956" y="4356327"/>
            <a:ext cx="1198888" cy="603800"/>
          </a:xfrm>
          <a:prstGeom prst="rect">
            <a:avLst/>
          </a:prstGeom>
        </p:spPr>
      </p:pic>
    </p:spTree>
    <p:extLst>
      <p:ext uri="{BB962C8B-B14F-4D97-AF65-F5344CB8AC3E}">
        <p14:creationId xmlns:p14="http://schemas.microsoft.com/office/powerpoint/2010/main" val="18666101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0060" y="1555773"/>
            <a:ext cx="2064266" cy="2031956"/>
          </a:xfrm>
          <a:prstGeom prst="ellipse">
            <a:avLst/>
          </a:prstGeom>
          <a:solidFill>
            <a:srgbClr val="262626"/>
          </a:solidFill>
          <a:ln w="174625" cmpd="thinThick">
            <a:solidFill>
              <a:srgbClr val="262626"/>
            </a:solidFill>
          </a:ln>
        </p:spPr>
        <p:txBody>
          <a:bodyPr spcFirstLastPara="1" vert="horz" wrap="square" lIns="68580" tIns="34290" rIns="68580" bIns="34290" rtlCol="0" anchor="ctr" anchorCtr="0">
            <a:normAutofit/>
          </a:bodyPr>
          <a:lstStyle/>
          <a:p>
            <a:r>
              <a:rPr lang="en-US" sz="1950" b="1" kern="1200">
                <a:solidFill>
                  <a:srgbClr val="FFFFFF"/>
                </a:solidFill>
                <a:latin typeface="+mj-lt"/>
                <a:ea typeface="+mj-ea"/>
                <a:cs typeface="+mj-cs"/>
              </a:rPr>
              <a:t>Enzyme Function</a:t>
            </a:r>
          </a:p>
        </p:txBody>
      </p:sp>
      <p:pic>
        <p:nvPicPr>
          <p:cNvPr id="7" name="Picture 6" descr="A picture containing food, drawing&#10;&#10;Description automatically generated">
            <a:extLst>
              <a:ext uri="{FF2B5EF4-FFF2-40B4-BE49-F238E27FC236}">
                <a16:creationId xmlns:a16="http://schemas.microsoft.com/office/drawing/2014/main" id="{BF315D97-7FFB-44A2-AEF5-301E890D436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746956" y="4356327"/>
            <a:ext cx="1198888" cy="603800"/>
          </a:xfrm>
          <a:prstGeom prst="rect">
            <a:avLst/>
          </a:prstGeom>
        </p:spPr>
      </p:pic>
      <p:pic>
        <p:nvPicPr>
          <p:cNvPr id="4" name="Picture 3">
            <a:extLst>
              <a:ext uri="{FF2B5EF4-FFF2-40B4-BE49-F238E27FC236}">
                <a16:creationId xmlns:a16="http://schemas.microsoft.com/office/drawing/2014/main" id="{7827A50F-E148-493C-9395-7A18D7DF438C}"/>
              </a:ext>
            </a:extLst>
          </p:cNvPr>
          <p:cNvPicPr>
            <a:picLocks noChangeAspect="1"/>
          </p:cNvPicPr>
          <p:nvPr/>
        </p:nvPicPr>
        <p:blipFill>
          <a:blip r:embed="rId3"/>
          <a:stretch>
            <a:fillRect/>
          </a:stretch>
        </p:blipFill>
        <p:spPr>
          <a:xfrm>
            <a:off x="2681067" y="780935"/>
            <a:ext cx="6356252" cy="3575392"/>
          </a:xfrm>
          <a:prstGeom prst="rect">
            <a:avLst/>
          </a:prstGeom>
        </p:spPr>
      </p:pic>
    </p:spTree>
    <p:extLst>
      <p:ext uri="{BB962C8B-B14F-4D97-AF65-F5344CB8AC3E}">
        <p14:creationId xmlns:p14="http://schemas.microsoft.com/office/powerpoint/2010/main" val="22752354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0060" y="1555773"/>
            <a:ext cx="2064266" cy="2031956"/>
          </a:xfrm>
          <a:prstGeom prst="ellipse">
            <a:avLst/>
          </a:prstGeom>
          <a:solidFill>
            <a:srgbClr val="262626"/>
          </a:solidFill>
          <a:ln w="174625" cmpd="thinThick">
            <a:solidFill>
              <a:srgbClr val="262626"/>
            </a:solidFill>
          </a:ln>
        </p:spPr>
        <p:txBody>
          <a:bodyPr spcFirstLastPara="1" vert="horz" wrap="square" lIns="68580" tIns="34290" rIns="68580" bIns="34290" rtlCol="0" anchor="ctr" anchorCtr="0">
            <a:normAutofit/>
          </a:bodyPr>
          <a:lstStyle/>
          <a:p>
            <a:r>
              <a:rPr lang="en-US" sz="1950" b="1" kern="1200">
                <a:solidFill>
                  <a:srgbClr val="FFFFFF"/>
                </a:solidFill>
                <a:latin typeface="+mj-lt"/>
                <a:ea typeface="+mj-ea"/>
                <a:cs typeface="+mj-cs"/>
              </a:rPr>
              <a:t>Enzyme Function</a:t>
            </a:r>
          </a:p>
        </p:txBody>
      </p:sp>
      <p:pic>
        <p:nvPicPr>
          <p:cNvPr id="7" name="Picture 6" descr="A picture containing food, drawing&#10;&#10;Description automatically generated">
            <a:extLst>
              <a:ext uri="{FF2B5EF4-FFF2-40B4-BE49-F238E27FC236}">
                <a16:creationId xmlns:a16="http://schemas.microsoft.com/office/drawing/2014/main" id="{BF315D97-7FFB-44A2-AEF5-301E890D436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746956" y="4356327"/>
            <a:ext cx="1198888" cy="603800"/>
          </a:xfrm>
          <a:prstGeom prst="rect">
            <a:avLst/>
          </a:prstGeom>
        </p:spPr>
      </p:pic>
      <p:pic>
        <p:nvPicPr>
          <p:cNvPr id="5" name="Picture 4" descr="A picture containing food, monitor, sitting, green&#10;&#10;Description automatically generated">
            <a:extLst>
              <a:ext uri="{FF2B5EF4-FFF2-40B4-BE49-F238E27FC236}">
                <a16:creationId xmlns:a16="http://schemas.microsoft.com/office/drawing/2014/main" id="{618B65DC-A049-40AB-A13A-DA919A612C95}"/>
              </a:ext>
            </a:extLst>
          </p:cNvPr>
          <p:cNvPicPr>
            <a:picLocks noChangeAspect="1"/>
          </p:cNvPicPr>
          <p:nvPr/>
        </p:nvPicPr>
        <p:blipFill>
          <a:blip r:embed="rId3"/>
          <a:stretch>
            <a:fillRect/>
          </a:stretch>
        </p:blipFill>
        <p:spPr>
          <a:xfrm>
            <a:off x="3157506" y="1097102"/>
            <a:ext cx="5254974" cy="2942786"/>
          </a:xfrm>
          <a:prstGeom prst="rect">
            <a:avLst/>
          </a:prstGeom>
        </p:spPr>
      </p:pic>
    </p:spTree>
    <p:extLst>
      <p:ext uri="{BB962C8B-B14F-4D97-AF65-F5344CB8AC3E}">
        <p14:creationId xmlns:p14="http://schemas.microsoft.com/office/powerpoint/2010/main" val="24135499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food, drawing&#10;&#10;Description automatically generated">
            <a:extLst>
              <a:ext uri="{FF2B5EF4-FFF2-40B4-BE49-F238E27FC236}">
                <a16:creationId xmlns:a16="http://schemas.microsoft.com/office/drawing/2014/main" id="{BF315D97-7FFB-44A2-AEF5-301E890D436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746956" y="4356327"/>
            <a:ext cx="1198888" cy="603800"/>
          </a:xfrm>
          <a:prstGeom prst="rect">
            <a:avLst/>
          </a:prstGeom>
        </p:spPr>
      </p:pic>
      <p:pic>
        <p:nvPicPr>
          <p:cNvPr id="4" name="Picture 3">
            <a:extLst>
              <a:ext uri="{FF2B5EF4-FFF2-40B4-BE49-F238E27FC236}">
                <a16:creationId xmlns:a16="http://schemas.microsoft.com/office/drawing/2014/main" id="{2C44ECD0-25F2-4E85-9A84-9EC2BDC51A5B}"/>
              </a:ext>
            </a:extLst>
          </p:cNvPr>
          <p:cNvPicPr>
            <a:picLocks noChangeAspect="1"/>
          </p:cNvPicPr>
          <p:nvPr/>
        </p:nvPicPr>
        <p:blipFill>
          <a:blip r:embed="rId3"/>
          <a:stretch>
            <a:fillRect/>
          </a:stretch>
        </p:blipFill>
        <p:spPr>
          <a:xfrm>
            <a:off x="1725051" y="0"/>
            <a:ext cx="5693899" cy="4766484"/>
          </a:xfrm>
          <a:prstGeom prst="rect">
            <a:avLst/>
          </a:prstGeom>
        </p:spPr>
      </p:pic>
      <p:sp>
        <p:nvSpPr>
          <p:cNvPr id="9" name="TextBox 8">
            <a:extLst>
              <a:ext uri="{FF2B5EF4-FFF2-40B4-BE49-F238E27FC236}">
                <a16:creationId xmlns:a16="http://schemas.microsoft.com/office/drawing/2014/main" id="{A5713CEE-BE8C-4385-B752-72D1B1D7DE2C}"/>
              </a:ext>
            </a:extLst>
          </p:cNvPr>
          <p:cNvSpPr txBox="1"/>
          <p:nvPr/>
        </p:nvSpPr>
        <p:spPr>
          <a:xfrm>
            <a:off x="1635940" y="4766484"/>
            <a:ext cx="4240263" cy="246221"/>
          </a:xfrm>
          <a:prstGeom prst="rect">
            <a:avLst/>
          </a:prstGeom>
          <a:noFill/>
        </p:spPr>
        <p:txBody>
          <a:bodyPr wrap="none" rtlCol="0">
            <a:spAutoFit/>
          </a:bodyPr>
          <a:lstStyle/>
          <a:p>
            <a:r>
              <a:rPr lang="en-US" sz="1000" dirty="0">
                <a:solidFill>
                  <a:schemeClr val="tx1"/>
                </a:solidFill>
                <a:hlinkClick r:id="rId4">
                  <a:extLst>
                    <a:ext uri="{A12FA001-AC4F-418D-AE19-62706E023703}">
                      <ahyp:hlinkClr xmlns:ahyp="http://schemas.microsoft.com/office/drawing/2018/hyperlinkcolor" val="tx"/>
                    </a:ext>
                  </a:extLst>
                </a:hlinkClick>
              </a:rPr>
              <a:t>https://phys.org/news/2013-06-enzyme-wood-eating-gribble-biofuel.html</a:t>
            </a:r>
            <a:endParaRPr lang="en-US" sz="1000" dirty="0">
              <a:solidFill>
                <a:schemeClr val="tx1"/>
              </a:solidFill>
            </a:endParaRPr>
          </a:p>
        </p:txBody>
      </p:sp>
    </p:spTree>
    <p:extLst>
      <p:ext uri="{BB962C8B-B14F-4D97-AF65-F5344CB8AC3E}">
        <p14:creationId xmlns:p14="http://schemas.microsoft.com/office/powerpoint/2010/main" val="39927057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1AD49A1-D08F-439E-9AB2-C8389428C77F}"/>
              </a:ext>
            </a:extLst>
          </p:cNvPr>
          <p:cNvSpPr>
            <a:spLocks noGrp="1"/>
          </p:cNvSpPr>
          <p:nvPr>
            <p:ph type="title"/>
          </p:nvPr>
        </p:nvSpPr>
        <p:spPr/>
        <p:txBody>
          <a:bodyPr/>
          <a:lstStyle/>
          <a:p>
            <a:r>
              <a:rPr lang="en-US" dirty="0"/>
              <a:t>Important Functions</a:t>
            </a:r>
          </a:p>
        </p:txBody>
      </p:sp>
      <p:pic>
        <p:nvPicPr>
          <p:cNvPr id="6" name="Picture 5">
            <a:extLst>
              <a:ext uri="{FF2B5EF4-FFF2-40B4-BE49-F238E27FC236}">
                <a16:creationId xmlns:a16="http://schemas.microsoft.com/office/drawing/2014/main" id="{27421C36-3EFF-4978-BEB6-3B5AE778EDAC}"/>
              </a:ext>
            </a:extLst>
          </p:cNvPr>
          <p:cNvPicPr>
            <a:picLocks noChangeAspect="1"/>
          </p:cNvPicPr>
          <p:nvPr/>
        </p:nvPicPr>
        <p:blipFill>
          <a:blip r:embed="rId2"/>
          <a:stretch>
            <a:fillRect/>
          </a:stretch>
        </p:blipFill>
        <p:spPr>
          <a:xfrm>
            <a:off x="457200" y="1242900"/>
            <a:ext cx="8199602" cy="3232118"/>
          </a:xfrm>
          <a:prstGeom prst="rect">
            <a:avLst/>
          </a:prstGeom>
        </p:spPr>
      </p:pic>
      <p:pic>
        <p:nvPicPr>
          <p:cNvPr id="7" name="Picture 6" descr="A picture containing food, drawing&#10;&#10;Description automatically generated">
            <a:extLst>
              <a:ext uri="{FF2B5EF4-FFF2-40B4-BE49-F238E27FC236}">
                <a16:creationId xmlns:a16="http://schemas.microsoft.com/office/drawing/2014/main" id="{65670432-B14C-494C-8D8D-9875D03DBA4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66531" y="4475018"/>
            <a:ext cx="1198888" cy="603800"/>
          </a:xfrm>
          <a:prstGeom prst="rect">
            <a:avLst/>
          </a:prstGeom>
        </p:spPr>
      </p:pic>
    </p:spTree>
    <p:extLst>
      <p:ext uri="{BB962C8B-B14F-4D97-AF65-F5344CB8AC3E}">
        <p14:creationId xmlns:p14="http://schemas.microsoft.com/office/powerpoint/2010/main" val="7328818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logo&#10;&#10;Description automatically generated">
            <a:extLst>
              <a:ext uri="{FF2B5EF4-FFF2-40B4-BE49-F238E27FC236}">
                <a16:creationId xmlns:a16="http://schemas.microsoft.com/office/drawing/2014/main" id="{95AC5012-1725-476B-9CB7-BFAC2945EBCF}"/>
              </a:ext>
            </a:extLst>
          </p:cNvPr>
          <p:cNvPicPr>
            <a:picLocks noChangeAspect="1"/>
          </p:cNvPicPr>
          <p:nvPr/>
        </p:nvPicPr>
        <p:blipFill rotWithShape="1">
          <a:blip r:embed="rId2" cstate="screen">
            <a:alphaModFix amt="35000"/>
            <a:extLst>
              <a:ext uri="{28A0092B-C50C-407E-A947-70E740481C1C}">
                <a14:useLocalDpi xmlns:a14="http://schemas.microsoft.com/office/drawing/2010/main"/>
              </a:ext>
            </a:extLst>
          </a:blip>
          <a:srcRect/>
          <a:stretch/>
        </p:blipFill>
        <p:spPr>
          <a:xfrm>
            <a:off x="-1" y="-21"/>
            <a:ext cx="9144000" cy="5141969"/>
          </a:xfrm>
          <a:prstGeom prst="rect">
            <a:avLst/>
          </a:prstGeom>
        </p:spPr>
      </p:pic>
      <p:sp>
        <p:nvSpPr>
          <p:cNvPr id="2" name="Title 1"/>
          <p:cNvSpPr>
            <a:spLocks noGrp="1"/>
          </p:cNvSpPr>
          <p:nvPr>
            <p:ph type="title"/>
          </p:nvPr>
        </p:nvSpPr>
        <p:spPr>
          <a:xfrm>
            <a:off x="274783" y="1105190"/>
            <a:ext cx="4054762" cy="1557250"/>
          </a:xfrm>
        </p:spPr>
        <p:txBody>
          <a:bodyPr spcFirstLastPara="1" vert="horz" wrap="square" lIns="68580" tIns="34290" rIns="68580" bIns="34290" rtlCol="0" anchor="t" anchorCtr="0">
            <a:normAutofit/>
          </a:bodyPr>
          <a:lstStyle/>
          <a:p>
            <a:pPr algn="l">
              <a:lnSpc>
                <a:spcPct val="90000"/>
              </a:lnSpc>
            </a:pPr>
            <a:r>
              <a:rPr lang="en-US" sz="3600" b="1" kern="1200" dirty="0">
                <a:solidFill>
                  <a:schemeClr val="tx1"/>
                </a:solidFill>
                <a:latin typeface="+mj-lt"/>
                <a:ea typeface="+mj-ea"/>
                <a:cs typeface="+mj-cs"/>
              </a:rPr>
              <a:t>Aggregate Stability</a:t>
            </a:r>
          </a:p>
        </p:txBody>
      </p:sp>
      <p:pic>
        <p:nvPicPr>
          <p:cNvPr id="3" name="Picture 2">
            <a:extLst>
              <a:ext uri="{FF2B5EF4-FFF2-40B4-BE49-F238E27FC236}">
                <a16:creationId xmlns:a16="http://schemas.microsoft.com/office/drawing/2014/main" id="{54E833FC-754A-44A1-8157-E7D1138F869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9993" r="10832" b="-1"/>
          <a:stretch/>
        </p:blipFill>
        <p:spPr>
          <a:xfrm>
            <a:off x="4515814" y="408602"/>
            <a:ext cx="4628186" cy="4734919"/>
          </a:xfrm>
          <a:custGeom>
            <a:avLst/>
            <a:gdLst>
              <a:gd name="connsiteX0" fmla="*/ 3397813 w 6170914"/>
              <a:gd name="connsiteY0" fmla="*/ 0 h 6313225"/>
              <a:gd name="connsiteX1" fmla="*/ 6019731 w 6170914"/>
              <a:gd name="connsiteY1" fmla="*/ 1236489 h 6313225"/>
              <a:gd name="connsiteX2" fmla="*/ 6170914 w 6170914"/>
              <a:gd name="connsiteY2" fmla="*/ 1438663 h 6313225"/>
              <a:gd name="connsiteX3" fmla="*/ 6170914 w 6170914"/>
              <a:gd name="connsiteY3" fmla="*/ 5356963 h 6313225"/>
              <a:gd name="connsiteX4" fmla="*/ 6019731 w 6170914"/>
              <a:gd name="connsiteY4" fmla="*/ 5559138 h 6313225"/>
              <a:gd name="connsiteX5" fmla="*/ 5194591 w 6170914"/>
              <a:gd name="connsiteY5" fmla="*/ 6282226 h 6313225"/>
              <a:gd name="connsiteX6" fmla="*/ 5141791 w 6170914"/>
              <a:gd name="connsiteY6" fmla="*/ 6313225 h 6313225"/>
              <a:gd name="connsiteX7" fmla="*/ 1659199 w 6170914"/>
              <a:gd name="connsiteY7" fmla="*/ 6313225 h 6313225"/>
              <a:gd name="connsiteX8" fmla="*/ 1498064 w 6170914"/>
              <a:gd name="connsiteY8" fmla="*/ 6215333 h 6313225"/>
              <a:gd name="connsiteX9" fmla="*/ 0 w 6170914"/>
              <a:gd name="connsiteY9" fmla="*/ 3397813 h 6313225"/>
              <a:gd name="connsiteX10" fmla="*/ 3397813 w 6170914"/>
              <a:gd name="connsiteY10" fmla="*/ 0 h 6313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p:spPr>
      </p:pic>
    </p:spTree>
    <p:extLst>
      <p:ext uri="{BB962C8B-B14F-4D97-AF65-F5344CB8AC3E}">
        <p14:creationId xmlns:p14="http://schemas.microsoft.com/office/powerpoint/2010/main" val="29087353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500" b="1" dirty="0"/>
              <a:t>Soil Particles</a:t>
            </a:r>
          </a:p>
        </p:txBody>
      </p:sp>
      <p:pic>
        <p:nvPicPr>
          <p:cNvPr id="3074" name="Picture 2" descr="http://www.drainfieldrepair.com/images/clay_particles.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744177" y="1199215"/>
            <a:ext cx="5441370" cy="360878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picture containing food, drawing&#10;&#10;Description automatically generated">
            <a:extLst>
              <a:ext uri="{FF2B5EF4-FFF2-40B4-BE49-F238E27FC236}">
                <a16:creationId xmlns:a16="http://schemas.microsoft.com/office/drawing/2014/main" id="{6E3E6C1C-0673-48EF-8ABD-ED70E3D00F7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46956" y="4356327"/>
            <a:ext cx="1198888" cy="603800"/>
          </a:xfrm>
          <a:prstGeom prst="rect">
            <a:avLst/>
          </a:prstGeom>
        </p:spPr>
      </p:pic>
    </p:spTree>
    <p:extLst>
      <p:ext uri="{BB962C8B-B14F-4D97-AF65-F5344CB8AC3E}">
        <p14:creationId xmlns:p14="http://schemas.microsoft.com/office/powerpoint/2010/main" val="8940384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Google Shape;100;p18"/>
          <p:cNvSpPr txBox="1">
            <a:spLocks noGrp="1"/>
          </p:cNvSpPr>
          <p:nvPr>
            <p:ph type="title"/>
          </p:nvPr>
        </p:nvSpPr>
        <p:spPr>
          <a:xfrm>
            <a:off x="3228600" y="456256"/>
            <a:ext cx="5603700" cy="1431300"/>
          </a:xfrm>
          <a:prstGeom prst="rect">
            <a:avLst/>
          </a:prstGeom>
        </p:spPr>
        <p:txBody>
          <a:bodyPr spcFirstLastPara="1" wrap="square" lIns="91425" tIns="91425" rIns="91425" bIns="91425" anchor="t" anchorCtr="0">
            <a:noAutofit/>
          </a:bodyPr>
          <a:lstStyle/>
          <a:p>
            <a:pPr marL="0" lvl="0" indent="0" algn="l" rtl="0">
              <a:lnSpc>
                <a:spcPct val="90000"/>
              </a:lnSpc>
              <a:spcBef>
                <a:spcPts val="0"/>
              </a:spcBef>
              <a:spcAft>
                <a:spcPts val="0"/>
              </a:spcAft>
              <a:buNone/>
            </a:pPr>
            <a:r>
              <a:rPr lang="en" sz="4800" b="1" dirty="0">
                <a:solidFill>
                  <a:srgbClr val="A7BD3A"/>
                </a:solidFill>
                <a:latin typeface="Oswald"/>
                <a:ea typeface="Oswald"/>
                <a:cs typeface="Oswald"/>
                <a:sym typeface="Oswald"/>
              </a:rPr>
              <a:t>Lance </a:t>
            </a:r>
            <a:r>
              <a:rPr lang="en-US" sz="4800" b="1" dirty="0">
                <a:solidFill>
                  <a:srgbClr val="A7BD3A"/>
                </a:solidFill>
                <a:latin typeface="Oswald"/>
                <a:ea typeface="Oswald"/>
                <a:cs typeface="Oswald"/>
                <a:sym typeface="Oswald"/>
              </a:rPr>
              <a:t>G</a:t>
            </a:r>
            <a:r>
              <a:rPr lang="en" sz="4800" b="1" dirty="0">
                <a:solidFill>
                  <a:srgbClr val="A7BD3A"/>
                </a:solidFill>
                <a:latin typeface="Oswald"/>
                <a:ea typeface="Oswald"/>
                <a:cs typeface="Oswald"/>
                <a:sym typeface="Oswald"/>
              </a:rPr>
              <a:t>underson</a:t>
            </a:r>
            <a:endParaRPr sz="4800" b="1" dirty="0">
              <a:solidFill>
                <a:srgbClr val="A7BD3A"/>
              </a:solidFill>
              <a:latin typeface="Oswald"/>
              <a:ea typeface="Oswald"/>
              <a:cs typeface="Oswald"/>
              <a:sym typeface="Oswald"/>
            </a:endParaRPr>
          </a:p>
        </p:txBody>
      </p:sp>
      <p:sp>
        <p:nvSpPr>
          <p:cNvPr id="101" name="Google Shape;101;p18"/>
          <p:cNvSpPr txBox="1">
            <a:spLocks noGrp="1"/>
          </p:cNvSpPr>
          <p:nvPr>
            <p:ph type="body" idx="1"/>
          </p:nvPr>
        </p:nvSpPr>
        <p:spPr>
          <a:xfrm>
            <a:off x="3228600" y="2087650"/>
            <a:ext cx="5603700" cy="15432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3200" dirty="0">
                <a:solidFill>
                  <a:srgbClr val="434343"/>
                </a:solidFill>
                <a:latin typeface="Oswald Regular"/>
                <a:ea typeface="Oswald Regular"/>
                <a:cs typeface="Oswald Regular"/>
                <a:sym typeface="Oswald Regular"/>
              </a:rPr>
              <a:t>What Can Soil Health Tests Tell Us?</a:t>
            </a:r>
            <a:endParaRPr sz="3200" dirty="0">
              <a:solidFill>
                <a:srgbClr val="434343"/>
              </a:solidFill>
              <a:latin typeface="Oswald Regular"/>
              <a:ea typeface="Oswald Regular"/>
              <a:cs typeface="Oswald Regular"/>
              <a:sym typeface="Oswald Regular"/>
            </a:endParaRPr>
          </a:p>
          <a:p>
            <a:pPr marL="0" lvl="0" indent="0" algn="l" rtl="0">
              <a:lnSpc>
                <a:spcPct val="115000"/>
              </a:lnSpc>
              <a:spcBef>
                <a:spcPts val="0"/>
              </a:spcBef>
              <a:spcAft>
                <a:spcPts val="0"/>
              </a:spcAft>
              <a:buNone/>
            </a:pPr>
            <a:endParaRPr b="1" dirty="0">
              <a:solidFill>
                <a:srgbClr val="434343"/>
              </a:solidFill>
              <a:latin typeface="Oswald"/>
              <a:ea typeface="Oswald"/>
              <a:cs typeface="Oswald"/>
              <a:sym typeface="Oswald"/>
            </a:endParaRPr>
          </a:p>
        </p:txBody>
      </p:sp>
      <p:pic>
        <p:nvPicPr>
          <p:cNvPr id="102" name="Google Shape;102;p18"/>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4003413" y="3558525"/>
            <a:ext cx="4160670" cy="1314251"/>
          </a:xfrm>
          <a:prstGeom prst="rect">
            <a:avLst/>
          </a:prstGeom>
          <a:noFill/>
          <a:ln>
            <a:noFill/>
          </a:ln>
        </p:spPr>
      </p:pic>
      <p:cxnSp>
        <p:nvCxnSpPr>
          <p:cNvPr id="103" name="Google Shape;103;p18"/>
          <p:cNvCxnSpPr/>
          <p:nvPr/>
        </p:nvCxnSpPr>
        <p:spPr>
          <a:xfrm>
            <a:off x="3336200" y="1893275"/>
            <a:ext cx="5495100" cy="0"/>
          </a:xfrm>
          <a:prstGeom prst="straightConnector1">
            <a:avLst/>
          </a:prstGeom>
          <a:noFill/>
          <a:ln w="9525" cap="flat" cmpd="sng">
            <a:solidFill>
              <a:srgbClr val="A7BD3A"/>
            </a:solidFill>
            <a:prstDash val="solid"/>
            <a:round/>
            <a:headEnd type="none" w="med" len="med"/>
            <a:tailEnd type="none" w="med" len="med"/>
          </a:ln>
        </p:spPr>
      </p:cxnSp>
      <p:sp>
        <p:nvSpPr>
          <p:cNvPr id="104" name="Google Shape;104;p18"/>
          <p:cNvSpPr txBox="1"/>
          <p:nvPr/>
        </p:nvSpPr>
        <p:spPr>
          <a:xfrm>
            <a:off x="3228600" y="1256350"/>
            <a:ext cx="5603700" cy="346800"/>
          </a:xfrm>
          <a:prstGeom prst="rect">
            <a:avLst/>
          </a:prstGeom>
          <a:noFill/>
          <a:ln>
            <a:noFill/>
          </a:ln>
        </p:spPr>
        <p:txBody>
          <a:bodyPr spcFirstLastPara="1" wrap="square" lIns="91425" tIns="91425" rIns="91425" bIns="91425" anchor="t" anchorCtr="0">
            <a:noAutofit/>
          </a:bodyPr>
          <a:lstStyle/>
          <a:p>
            <a:pPr marL="0" lvl="0" indent="0" algn="l" rtl="0">
              <a:lnSpc>
                <a:spcPct val="50000"/>
              </a:lnSpc>
              <a:spcBef>
                <a:spcPts val="1000"/>
              </a:spcBef>
              <a:spcAft>
                <a:spcPts val="0"/>
              </a:spcAft>
              <a:buNone/>
            </a:pPr>
            <a:r>
              <a:rPr lang="en" sz="1600" i="1" dirty="0">
                <a:solidFill>
                  <a:srgbClr val="434343"/>
                </a:solidFill>
                <a:latin typeface="Oswald Regular"/>
                <a:ea typeface="Oswald Regular"/>
                <a:cs typeface="Oswald Regular"/>
                <a:sym typeface="Oswald Regular"/>
              </a:rPr>
              <a:t>Regen Ag Lab - President and Co-Owner</a:t>
            </a:r>
            <a:endParaRPr sz="1600" i="1" dirty="0">
              <a:solidFill>
                <a:srgbClr val="434343"/>
              </a:solidFill>
              <a:latin typeface="Oswald Regular"/>
              <a:ea typeface="Oswald Regular"/>
              <a:cs typeface="Oswald Regular"/>
              <a:sym typeface="Oswald Regular"/>
            </a:endParaRPr>
          </a:p>
        </p:txBody>
      </p:sp>
      <p:pic>
        <p:nvPicPr>
          <p:cNvPr id="105" name="Google Shape;105;p18"/>
          <p:cNvPicPr preferRelativeResize="0"/>
          <p:nvPr/>
        </p:nvPicPr>
        <p:blipFill rotWithShape="1">
          <a:blip r:embed="rId4" cstate="screen">
            <a:alphaModFix/>
            <a:extLst>
              <a:ext uri="{28A0092B-C50C-407E-A947-70E740481C1C}">
                <a14:useLocalDpi xmlns:a14="http://schemas.microsoft.com/office/drawing/2010/main"/>
              </a:ext>
            </a:extLst>
          </a:blip>
          <a:srcRect b="-39"/>
          <a:stretch/>
        </p:blipFill>
        <p:spPr>
          <a:xfrm>
            <a:off x="0" y="0"/>
            <a:ext cx="3052874" cy="5143502"/>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1469538" y="68580"/>
            <a:ext cx="6489511" cy="853056"/>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500" b="1"/>
              <a:t>Soil Structure</a:t>
            </a:r>
            <a:endParaRPr lang="en-US" sz="4500" b="1" dirty="0"/>
          </a:p>
        </p:txBody>
      </p:sp>
      <p:pic>
        <p:nvPicPr>
          <p:cNvPr id="3" name="Picture 2">
            <a:extLst>
              <a:ext uri="{FF2B5EF4-FFF2-40B4-BE49-F238E27FC236}">
                <a16:creationId xmlns:a16="http://schemas.microsoft.com/office/drawing/2014/main" id="{CBAEAAE2-4528-4631-B3E8-0553B496593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51384" y="781757"/>
            <a:ext cx="6641232" cy="4214324"/>
          </a:xfrm>
          <a:prstGeom prst="rect">
            <a:avLst/>
          </a:prstGeom>
        </p:spPr>
      </p:pic>
    </p:spTree>
    <p:extLst>
      <p:ext uri="{BB962C8B-B14F-4D97-AF65-F5344CB8AC3E}">
        <p14:creationId xmlns:p14="http://schemas.microsoft.com/office/powerpoint/2010/main" val="12328680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3452601" y="3556462"/>
            <a:ext cx="5122140" cy="646523"/>
          </a:xfrm>
          <a:prstGeom prst="rect">
            <a:avLst/>
          </a:prstGeom>
        </p:spPr>
        <p:txBody>
          <a:bodyPr vert="horz" lIns="68580" tIns="34290" rIns="68580" bIns="3429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450"/>
              </a:spcAft>
            </a:pPr>
            <a:r>
              <a:rPr lang="en-US" sz="3000" b="1" dirty="0"/>
              <a:t>The Rhizosphere</a:t>
            </a:r>
          </a:p>
        </p:txBody>
      </p:sp>
      <p:pic>
        <p:nvPicPr>
          <p:cNvPr id="3" name="Picture 2" descr="A picture containing food&#10;&#10;Description automatically generated"/>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38227" y="241301"/>
            <a:ext cx="2848178" cy="1507913"/>
          </a:xfrm>
          <a:prstGeom prst="rect">
            <a:avLst/>
          </a:prstGeom>
        </p:spPr>
      </p:pic>
      <p:pic>
        <p:nvPicPr>
          <p:cNvPr id="25" name="Picture 24" descr="A picture containing cake, indoor, chocolate&#10;&#10;Description automatically generated">
            <a:extLst>
              <a:ext uri="{FF2B5EF4-FFF2-40B4-BE49-F238E27FC236}">
                <a16:creationId xmlns:a16="http://schemas.microsoft.com/office/drawing/2014/main" id="{CEDC823D-43D4-44AB-9648-4241DEB93E4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38226" y="1816573"/>
            <a:ext cx="2846070" cy="1510353"/>
          </a:xfrm>
          <a:prstGeom prst="rect">
            <a:avLst/>
          </a:prstGeom>
        </p:spPr>
      </p:pic>
      <p:pic>
        <p:nvPicPr>
          <p:cNvPr id="5" name="Picture 4" descr="A close up of a cactus&#10;&#10;Description automatically generated"/>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151912" y="241300"/>
            <a:ext cx="2845104" cy="3083492"/>
          </a:xfrm>
          <a:prstGeom prst="rect">
            <a:avLst/>
          </a:prstGeom>
        </p:spPr>
      </p:pic>
      <p:pic>
        <p:nvPicPr>
          <p:cNvPr id="2" name="Picture 1"/>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064632" y="241300"/>
            <a:ext cx="2848488" cy="3083491"/>
          </a:xfrm>
          <a:prstGeom prst="rect">
            <a:avLst/>
          </a:prstGeom>
        </p:spPr>
      </p:pic>
      <p:pic>
        <p:nvPicPr>
          <p:cNvPr id="19" name="Picture 18" descr="A picture containing indoor&#10;&#10;Description automatically generated">
            <a:extLst>
              <a:ext uri="{FF2B5EF4-FFF2-40B4-BE49-F238E27FC236}">
                <a16:creationId xmlns:a16="http://schemas.microsoft.com/office/drawing/2014/main" id="{2113850F-7125-4040-BAA2-348F1DD3ADA8}"/>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238226" y="3394287"/>
            <a:ext cx="2846070" cy="1507913"/>
          </a:xfrm>
          <a:prstGeom prst="rect">
            <a:avLst/>
          </a:prstGeom>
        </p:spPr>
      </p:pic>
      <p:pic>
        <p:nvPicPr>
          <p:cNvPr id="10" name="Picture 9" descr="A picture containing food, drawing&#10;&#10;Description automatically generated">
            <a:extLst>
              <a:ext uri="{FF2B5EF4-FFF2-40B4-BE49-F238E27FC236}">
                <a16:creationId xmlns:a16="http://schemas.microsoft.com/office/drawing/2014/main" id="{6CF4047A-6C2C-4765-8CFB-5B4CA636698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746956" y="4356327"/>
            <a:ext cx="1198888" cy="603800"/>
          </a:xfrm>
          <a:prstGeom prst="rect">
            <a:avLst/>
          </a:prstGeom>
        </p:spPr>
      </p:pic>
    </p:spTree>
    <p:extLst>
      <p:ext uri="{BB962C8B-B14F-4D97-AF65-F5344CB8AC3E}">
        <p14:creationId xmlns:p14="http://schemas.microsoft.com/office/powerpoint/2010/main" val="18103985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562972" y="0"/>
            <a:ext cx="6489511" cy="853056"/>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500" b="1" dirty="0"/>
              <a:t>Aggregate Formation</a:t>
            </a:r>
          </a:p>
        </p:txBody>
      </p:sp>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31865" y="853056"/>
            <a:ext cx="7651759" cy="3720668"/>
          </a:xfrm>
          <a:prstGeom prst="rect">
            <a:avLst/>
          </a:prstGeom>
        </p:spPr>
      </p:pic>
      <p:pic>
        <p:nvPicPr>
          <p:cNvPr id="6" name="Picture 5" descr="A picture containing food, drawing&#10;&#10;Description automatically generated">
            <a:extLst>
              <a:ext uri="{FF2B5EF4-FFF2-40B4-BE49-F238E27FC236}">
                <a16:creationId xmlns:a16="http://schemas.microsoft.com/office/drawing/2014/main" id="{43921F4D-73ED-4E68-8561-0764C370B1A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46956" y="4356327"/>
            <a:ext cx="1198888" cy="603800"/>
          </a:xfrm>
          <a:prstGeom prst="rect">
            <a:avLst/>
          </a:prstGeom>
        </p:spPr>
      </p:pic>
    </p:spTree>
    <p:extLst>
      <p:ext uri="{BB962C8B-B14F-4D97-AF65-F5344CB8AC3E}">
        <p14:creationId xmlns:p14="http://schemas.microsoft.com/office/powerpoint/2010/main" val="26649241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5707" y="602779"/>
            <a:ext cx="3156492" cy="2276143"/>
          </a:xfrm>
        </p:spPr>
        <p:txBody>
          <a:bodyPr spcFirstLastPara="1" vert="horz" wrap="square" lIns="68580" tIns="34290" rIns="68580" bIns="34290" rtlCol="0" anchor="b" anchorCtr="0">
            <a:normAutofit/>
          </a:bodyPr>
          <a:lstStyle/>
          <a:p>
            <a:pPr algn="r">
              <a:lnSpc>
                <a:spcPct val="90000"/>
              </a:lnSpc>
            </a:pPr>
            <a:r>
              <a:rPr lang="en-US" sz="4050" b="1" kern="1200" dirty="0">
                <a:solidFill>
                  <a:schemeClr val="tx1"/>
                </a:solidFill>
                <a:latin typeface="+mj-lt"/>
                <a:ea typeface="+mj-ea"/>
                <a:cs typeface="+mj-cs"/>
              </a:rPr>
              <a:t>Water Holding Capacity</a:t>
            </a:r>
          </a:p>
        </p:txBody>
      </p:sp>
      <p:pic>
        <p:nvPicPr>
          <p:cNvPr id="1026" name="Picture 2" descr="Related image">
            <a:extLst>
              <a:ext uri="{FF2B5EF4-FFF2-40B4-BE49-F238E27FC236}">
                <a16:creationId xmlns:a16="http://schemas.microsoft.com/office/drawing/2014/main" id="{06D41503-D60E-4F79-AF7D-565025757B33}"/>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579547" y="480060"/>
            <a:ext cx="4079509" cy="41841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86602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Related image">
            <a:extLst>
              <a:ext uri="{FF2B5EF4-FFF2-40B4-BE49-F238E27FC236}">
                <a16:creationId xmlns:a16="http://schemas.microsoft.com/office/drawing/2014/main" id="{EA564545-0877-4A83-9DD5-E7E079FDE93E}"/>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260764" y="0"/>
            <a:ext cx="6546273" cy="51435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picture containing food, drawing&#10;&#10;Description automatically generated">
            <a:extLst>
              <a:ext uri="{FF2B5EF4-FFF2-40B4-BE49-F238E27FC236}">
                <a16:creationId xmlns:a16="http://schemas.microsoft.com/office/drawing/2014/main" id="{667390F3-A0E6-4606-AB4A-DECDE7F1501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46956" y="4356327"/>
            <a:ext cx="1198888" cy="603800"/>
          </a:xfrm>
          <a:prstGeom prst="rect">
            <a:avLst/>
          </a:prstGeom>
        </p:spPr>
      </p:pic>
    </p:spTree>
    <p:extLst>
      <p:ext uri="{BB962C8B-B14F-4D97-AF65-F5344CB8AC3E}">
        <p14:creationId xmlns:p14="http://schemas.microsoft.com/office/powerpoint/2010/main" val="32524585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5900" y="0"/>
            <a:ext cx="6172200" cy="857250"/>
          </a:xfrm>
        </p:spPr>
        <p:txBody>
          <a:bodyPr>
            <a:normAutofit/>
          </a:bodyPr>
          <a:lstStyle/>
          <a:p>
            <a:pPr algn="ctr"/>
            <a:r>
              <a:rPr lang="en-US" b="1" dirty="0"/>
              <a:t>Haney Test</a:t>
            </a:r>
            <a:endParaRPr lang="en-US" sz="2025" b="1" dirty="0"/>
          </a:p>
        </p:txBody>
      </p:sp>
      <p:graphicFrame>
        <p:nvGraphicFramePr>
          <p:cNvPr id="4" name="Content Placeholder 3"/>
          <p:cNvGraphicFramePr>
            <a:graphicFrameLocks noGrp="1"/>
          </p:cNvGraphicFramePr>
          <p:nvPr>
            <p:ph idx="1"/>
          </p:nvPr>
        </p:nvGraphicFramePr>
        <p:xfrm>
          <a:off x="971550" y="685800"/>
          <a:ext cx="73152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a:extLst>
              <a:ext uri="{FF2B5EF4-FFF2-40B4-BE49-F238E27FC236}">
                <a16:creationId xmlns:a16="http://schemas.microsoft.com/office/drawing/2014/main" id="{110B5C37-6909-4924-B74C-51CDBEE17BC6}"/>
              </a:ext>
            </a:extLst>
          </p:cNvPr>
          <p:cNvSpPr txBox="1"/>
          <p:nvPr/>
        </p:nvSpPr>
        <p:spPr>
          <a:xfrm>
            <a:off x="4824392" y="4789218"/>
            <a:ext cx="2875787" cy="300082"/>
          </a:xfrm>
          <a:prstGeom prst="rect">
            <a:avLst/>
          </a:prstGeom>
          <a:noFill/>
        </p:spPr>
        <p:txBody>
          <a:bodyPr wrap="none" rtlCol="0">
            <a:spAutoFit/>
          </a:bodyPr>
          <a:lstStyle/>
          <a:p>
            <a:pPr defTabSz="685800">
              <a:buClrTx/>
              <a:defRPr/>
            </a:pPr>
            <a:r>
              <a:rPr lang="en-US" sz="1350" kern="1200" dirty="0">
                <a:solidFill>
                  <a:prstClr val="white"/>
                </a:solidFill>
                <a:latin typeface="Calibri"/>
                <a:ea typeface="+mn-ea"/>
                <a:cs typeface="+mn-cs"/>
              </a:rPr>
              <a:t>Dr. Rick Haney – USDA-ARS Temple, TX</a:t>
            </a:r>
          </a:p>
        </p:txBody>
      </p:sp>
      <p:pic>
        <p:nvPicPr>
          <p:cNvPr id="7" name="Picture 6" descr="A picture containing food, drawing&#10;&#10;Description automatically generated">
            <a:extLst>
              <a:ext uri="{FF2B5EF4-FFF2-40B4-BE49-F238E27FC236}">
                <a16:creationId xmlns:a16="http://schemas.microsoft.com/office/drawing/2014/main" id="{EABFBFCA-106A-425F-9AA4-E77FAF062E8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746956" y="4356327"/>
            <a:ext cx="1198888" cy="603800"/>
          </a:xfrm>
          <a:prstGeom prst="rect">
            <a:avLst/>
          </a:prstGeom>
        </p:spPr>
      </p:pic>
    </p:spTree>
    <p:extLst>
      <p:ext uri="{BB962C8B-B14F-4D97-AF65-F5344CB8AC3E}">
        <p14:creationId xmlns:p14="http://schemas.microsoft.com/office/powerpoint/2010/main" val="40831919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
            <a:ext cx="8229600" cy="810403"/>
          </a:xfrm>
        </p:spPr>
        <p:txBody>
          <a:bodyPr/>
          <a:lstStyle/>
          <a:p>
            <a:pPr algn="ctr"/>
            <a:r>
              <a:rPr lang="en-US" b="1" dirty="0"/>
              <a:t>Green Chemistry – H3A</a:t>
            </a:r>
          </a:p>
        </p:txBody>
      </p:sp>
      <p:sp>
        <p:nvSpPr>
          <p:cNvPr id="3" name="Content Placeholder 2"/>
          <p:cNvSpPr>
            <a:spLocks noGrp="1"/>
          </p:cNvSpPr>
          <p:nvPr>
            <p:ph idx="1"/>
          </p:nvPr>
        </p:nvSpPr>
        <p:spPr>
          <a:xfrm>
            <a:off x="1614488" y="742951"/>
            <a:ext cx="6368369" cy="1151164"/>
          </a:xfrm>
        </p:spPr>
        <p:txBody>
          <a:bodyPr>
            <a:normAutofit/>
          </a:bodyPr>
          <a:lstStyle/>
          <a:p>
            <a:pPr marL="0" indent="0">
              <a:buNone/>
              <a:defRPr/>
            </a:pPr>
            <a:r>
              <a:rPr lang="en-US" dirty="0"/>
              <a:t>A soil extractant that mimics soil solution by using organic acids produced by living plant roots to temporarily change soil pH and increase nutrient availability.</a:t>
            </a:r>
          </a:p>
          <a:p>
            <a:endParaRPr lang="en-US" dirty="0"/>
          </a:p>
        </p:txBody>
      </p:sp>
      <p:pic>
        <p:nvPicPr>
          <p:cNvPr id="1026" name="Picture 2" descr="http://www.nature.com/scitable/content/ne0000/ne0000/ne0000/ne0000/68157506/1_2.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614488" y="1856099"/>
            <a:ext cx="6034541" cy="310402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600200" y="4848640"/>
            <a:ext cx="5105400" cy="230832"/>
          </a:xfrm>
          <a:prstGeom prst="rect">
            <a:avLst/>
          </a:prstGeom>
        </p:spPr>
        <p:txBody>
          <a:bodyPr wrap="square">
            <a:spAutoFit/>
          </a:bodyPr>
          <a:lstStyle/>
          <a:p>
            <a:pPr defTabSz="685800">
              <a:buClrTx/>
              <a:defRPr/>
            </a:pPr>
            <a:r>
              <a:rPr lang="en-US" sz="900" kern="1200" dirty="0">
                <a:solidFill>
                  <a:prstClr val="white"/>
                </a:solidFill>
                <a:latin typeface="Calibri"/>
                <a:ea typeface="+mn-ea"/>
                <a:cs typeface="+mn-cs"/>
              </a:rPr>
              <a:t>http://www.nature.com/scitable/knowledge/library/the-rhizosphere-roots-soil-and-67500617</a:t>
            </a:r>
          </a:p>
        </p:txBody>
      </p:sp>
      <p:pic>
        <p:nvPicPr>
          <p:cNvPr id="8" name="Picture 7" descr="A picture containing food, drawing&#10;&#10;Description automatically generated">
            <a:extLst>
              <a:ext uri="{FF2B5EF4-FFF2-40B4-BE49-F238E27FC236}">
                <a16:creationId xmlns:a16="http://schemas.microsoft.com/office/drawing/2014/main" id="{91AFA1F0-7EB2-4784-A4A5-CD90458343E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46956" y="4356327"/>
            <a:ext cx="1198888" cy="603800"/>
          </a:xfrm>
          <a:prstGeom prst="rect">
            <a:avLst/>
          </a:prstGeom>
        </p:spPr>
      </p:pic>
    </p:spTree>
    <p:extLst>
      <p:ext uri="{BB962C8B-B14F-4D97-AF65-F5344CB8AC3E}">
        <p14:creationId xmlns:p14="http://schemas.microsoft.com/office/powerpoint/2010/main" val="42042842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8FA726E-A6C1-4A74-B547-F1EE221C8DBD}"/>
              </a:ext>
            </a:extLst>
          </p:cNvPr>
          <p:cNvPicPr>
            <a:picLocks noChangeAspect="1"/>
          </p:cNvPicPr>
          <p:nvPr/>
        </p:nvPicPr>
        <p:blipFill rotWithShape="1">
          <a:blip r:embed="rId2" cstate="screen">
            <a:alphaModFix/>
            <a:extLst>
              <a:ext uri="{28A0092B-C50C-407E-A947-70E740481C1C}">
                <a14:useLocalDpi xmlns:a14="http://schemas.microsoft.com/office/drawing/2010/main"/>
              </a:ext>
            </a:extLst>
          </a:blip>
          <a:srcRect/>
          <a:stretch/>
        </p:blipFill>
        <p:spPr>
          <a:xfrm>
            <a:off x="4567428" y="1238328"/>
            <a:ext cx="4695998" cy="2949235"/>
          </a:xfrm>
          <a:prstGeom prst="rect">
            <a:avLst/>
          </a:prstGeom>
          <a:effectLst>
            <a:softEdge rad="533400"/>
          </a:effectLst>
        </p:spPr>
      </p:pic>
      <p:pic>
        <p:nvPicPr>
          <p:cNvPr id="8" name="Picture 7" descr="A close up of a logo&#10;&#10;Description automatically generated">
            <a:extLst>
              <a:ext uri="{FF2B5EF4-FFF2-40B4-BE49-F238E27FC236}">
                <a16:creationId xmlns:a16="http://schemas.microsoft.com/office/drawing/2014/main" id="{E4DDBBD4-8EEB-4108-99A1-35053936FA6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567428" y="1865376"/>
            <a:ext cx="4697730" cy="3161538"/>
          </a:xfrm>
          <a:prstGeom prst="rect">
            <a:avLst/>
          </a:prstGeom>
          <a:effectLst>
            <a:softEdge rad="533400"/>
          </a:effectLst>
        </p:spPr>
      </p:pic>
      <p:sp>
        <p:nvSpPr>
          <p:cNvPr id="2" name="Title 1"/>
          <p:cNvSpPr>
            <a:spLocks noGrp="1"/>
          </p:cNvSpPr>
          <p:nvPr>
            <p:ph type="title"/>
          </p:nvPr>
        </p:nvSpPr>
        <p:spPr>
          <a:xfrm>
            <a:off x="603749" y="598834"/>
            <a:ext cx="3602727" cy="983748"/>
          </a:xfrm>
        </p:spPr>
        <p:txBody>
          <a:bodyPr>
            <a:normAutofit/>
          </a:bodyPr>
          <a:lstStyle/>
          <a:p>
            <a:r>
              <a:rPr lang="en-US" sz="3000" b="1">
                <a:solidFill>
                  <a:srgbClr val="000000"/>
                </a:solidFill>
              </a:rPr>
              <a:t>Microbial Biomass</a:t>
            </a:r>
          </a:p>
        </p:txBody>
      </p:sp>
      <p:sp>
        <p:nvSpPr>
          <p:cNvPr id="3" name="Content Placeholder 2"/>
          <p:cNvSpPr>
            <a:spLocks noGrp="1"/>
          </p:cNvSpPr>
          <p:nvPr>
            <p:ph idx="1"/>
          </p:nvPr>
        </p:nvSpPr>
        <p:spPr>
          <a:xfrm>
            <a:off x="603748" y="1238329"/>
            <a:ext cx="3602728" cy="3307402"/>
          </a:xfrm>
        </p:spPr>
        <p:txBody>
          <a:bodyPr anchor="ctr">
            <a:normAutofit/>
          </a:bodyPr>
          <a:lstStyle/>
          <a:p>
            <a:pPr marL="0" indent="0">
              <a:buNone/>
            </a:pPr>
            <a:r>
              <a:rPr lang="en-US" dirty="0">
                <a:solidFill>
                  <a:srgbClr val="000000"/>
                </a:solidFill>
              </a:rPr>
              <a:t>1-day CO2 Burst uses drying and rewetting techniques to mimic natural field events and represents the flush of microbial activity, leading to nutrient cycling.  The amount of cycling is related to soil habitat including available food (WEOC) and soil fertility. </a:t>
            </a:r>
          </a:p>
        </p:txBody>
      </p:sp>
      <p:sp>
        <p:nvSpPr>
          <p:cNvPr id="7" name="AutoShape 4" descr="data:image/jpeg;base64,/9j/4AAQSkZJRgABAQAAAQABAAD/2wBDABALDA4MChAODQ4SERATGCgaGBYWGDEjJR0oOjM9PDkzODdASFxOQERXRTc4UG1RV19iZ2hnPk1xeXBkeFxlZ2P/2wBDARESEhgVGC8aGi9jQjhCY2NjY2NjY2NjY2NjY2NjY2NjY2NjY2NjY2NjY2NjY2NjY2NjY2NjY2NjY2NjY2NjY2P/wAARCALQBQADASIAAhEBAxEB/8QAGwAAAgMBAQEAAAAAAAAAAAAAAAECAwQFBgf/xABHEAACAQIEBAMFBQUGBQQCAwEAAQIDEQQSITEFE0FRIlJhFDJxgZEGFSNCoRYzU2KSQ3KCscHRJDST4fBEVHPxY4MHJqKy/8QAGgEBAQEBAQEBAAAAAAAAAAAAAAECAwQFBv/EACwRAQEAAgICAgIBBAICAwEAAAABAhEDEiExBBMUUUEVIjJhBVIjM0JxgWL/2gAMAwEAAhEDEQA/AM6Yr6kVK41ueaOhSuVtFkitoqLaL0LblFLctIqVx3IDAdwzCAB3BytuIjUjmiwJqd9mTU5LqY6EJxk8zujTcC5VZeYHOT/MVXC4GLi1SSpRd+pxpzzM6/GNcLfszh3OuHpmiexKnrh6hB7E6GtOovQ6RkqDtiKb9T6hw53wlN+h8tpu1SL9T6dweWbA0n6Gozk6KJIiiSKykhiQ0UMaEMIDlcco5qMaqWsXZmmrVqRlKN+pTmniaMoT1umrEvlY5OHlpYvhLl1YzXRmOm3Co0+jsanrE4+q6vR05KcIyXVXJGHh1dywyVruOhq5kvIztPLlVoFeeXkYZ5eRhFgFeefkYZp+UCYiOaflFmn5QJM89xmjysWqi2nqd69TynO4zSnVwmfLrB3Jl6We3Og80TTw2py8Xl6S0MOGleNixycKkZrozlPFdL6ekEVwnOdOMls1cPxPQ7OSbEQaqegmqnoBMRC1TuhWqdwJiIZZ9xZZ9wJshT/N8QyT8xXThO8vEBeBXkn5gyS8xRMdyrJLzBy5eYC24XK+W/MHKfmZBO47lfLfmYcp+ZgWXC6K+V/Mx8r+ZlE7oV0R5Xqw5S7sCd0F0Q5S7sOUu7IJ3QXRDlLux8peoEsy7hmXcjyl6hykUSzLuGZdyPKiHKj2AlmXcrpyWaWpLlR7EIUo55aEFuddwzruLlR7By49gHnXcM67hy49g5cewBzI9wzx7hy49h8uPYBcyPcOYu4+XHsGSPYBcxdymrOLnD4l+SPYqqRjzoqwFnMj3DmR7jyR7BkXYCPNj3DmRJZI9gyrsBHmoObEllXYMq7AQ5qDmonlXZBlXYCHNQc1E8q7BZdgIc1FdSqrxL8q7FdRLNEB81dg5q7E7DsgK+Yuw+b6MnYdkBVzPRhzPRllgsBDm/ysOZ6MnYdgK+Y/Kw5j7MssFgIcx9mHMflZYAFfMflDO/KWWCwFeeXlHnl5SwLAV55eUM8vKWWCwFeaflDNPylgAV5p+UTlO3uloPZgZ6Up5XoTzT8pKl7pMCrNU7Bep2LAAqvU7CvU7FwmBV+J2QvxPQtsAFX4noFqnoW2ACq1TugtU7otACq1Tugy1PMWDAqy1PMGWp5iwYFWSfnDJPzloAVZJ+cOXLzstACrly87Hy5edltgAz1KbyPxscKTyLxPYnV9wnFaICvlfzMXK/mZcICrlLzMOSu7LQAq5S7sOTH1LbABVyo+v1Dkx9S0Airkx7D5UexYFiivlR7ByodiwAK+VDyhyoeUssAFfLj2Dlx7EwA8NYetyKkSTueJ6hJablbRa7WK3YqCn7xdcoj7xYFTuFyAwJ3FciMB3C4gIHcAC4DAVx3AycUjfBy9DgHoeIa4Op8Dzx1w9M0PYswuudehWWYR/itd0dIyqXvL4n0vgEs3DqXwPmktH8z6L9mZZuG0/gajNd2JJEUSRpk0SEMBjEhhEJUoS3VxKlCLuo2ZYFgPM8UpcjHS6RlqgpvNBHQ49QzUY1UtYuzOXh5aWOOU8uuN8Olwmrlrum/zHaR5qjN0sRCfZnpIvNFNbM3jfDGXtIAQzTJAAAJisSEBErrU1UpTg9pKxaIDyFNOliJQelnY0VFeJLjNLkcQzrRT8Ql4oHG+K6x1+FVOZg0usXY2HI4NUy1p0ns1c7DR1npzvtFiGxFRERIQCESFYBWKoLxSLSEPfkBIRKwFEbAMAFYCQgCwDABBYYAArDABWGAAADAgQDABAMAhEILxyLLEKfvyCpgOwBCAYAIBgACJABGxTNf8RA0FT/foCY7AAUrAMAEAwAVgGFgEA7CsAFdT3oltiuovHECYBYdgEAwCEA7BYKQDGAgGAAAAEAwAKAAdgEAAAAOwgAUvdYxT91gRpLwEyNP3CQCsIkAEREhAIBiAAAAAQwAQDABDAAAAAAAYAIBiAhW90n0IVenxJgAAAAAAAAABAAAUAAAAAAACGIAEMQHg0SRBMaep4nqW39CMn6DTdthO5UR6llyon0CmK4DAV2CbGMBXHcQrgSGQzBmIJjsQzDTAhi1fDTXoeaPTVtaUl6HmnuzpgzQSwr/HREeHdsRH4nWMo1FaT9GfQPsnLNw6J4CvpVmvU9x9jZXwNuzLEvp6mOxNEIk0bczGhIkAxiQwABgQUYujzsLUp90eVpPLUafR2PY2PLcSo+z8RmrWi3mRnJvFKWsUzv8ADqnNwkH1WjOBDWJ0uC1dZ0n8UZxvlcvTroAQzbmQWGAEQGIoiA2IDk/aGjmw0Ky3g7M5eGlmpo7vGlN8JxPLipSUHJJ+h8+pfaKrQb/Ai/RyOeUbxerw0+Tjacul9T0D3PnEftPUqVFfDwWvRs99w7ErG4CjXStmjqvU1iZNDESZE0wVhWJCAQiQgEVw0qSLSuK/FfwAkA7CsACGACAYAABYdgEAwsEILErCsAgHYYEbDHYLBURjCwCCw7AEKxGC8ciyxCHvyCpWCw7BYBWHYdgsBECVgsBECVgsAim3/El5Ul+OBMYwsBECVhWAQWHYLAIB2CwEQJWCwESE144ltiua8cQJ2AdgsAgHYdgI2AlYVggsFh2CwUgHYYCCwwAVgGACsMAsAWAdgAQDACIp+6yZGfuMCNP3ESsEF4EMCIEhWAVhEhARCxKwrAILDABBYYAKwiQARsMYAILDABWCwwAQDACqp70fiWEJ61IlgCAYARAYAIBgVCAYAIBgACGACAYgAQxAfP0xplSkSUjxvS0Ru1uEl6kYWtqxuwESX5SLGn4QouFyNwuBO4EcwZgJDI3C4EgsiNxgMWawBZAEpeB/A85UVqkviejaVmeerq1ea9WbwTJAVN2rL4jIx0qJ+p1jCeI/ezPY/YqX/DSj6nj8Svxn8D1X2Jl4ZosS+ntYbEyuBYjTmkhiRJANDAAHYAGFFjh/aKjpSrJbeFndMPFqXNwM1bVaolI8/QleJqwFR0sbCT2bsYcPLWxofhal2Ofqur1SGVYapzMPCfdFp0ciAYAIQxBCExiZRXVWalONr3i1b5Hx7EQUa009LN6H2No+U8foez8ZxVPoqja+epK1i5aspH0f7F4yNbhssO346bv8j5u/ePV/YbE5OJctvScWg1XvmIlLciVzArDABWFYkIBWK1+9fwLSv+1+QEgGACAYARAkACAYAKw7AABYLDABBYYAKwDABWGAAADEAEIfvGWFcX+IwJjsHzC4AkOwXC6AVgHdBdAKwDugugEUx/fyL7ruVQtzpMCwB3QXQCAd0K67gFgsF0F13ALBYLruGZAFhWDMu4Zl3ALEJrxxJ5l3ISkuYtQLLCsGZdwzruA7ALNHuGdAOwCzx7hnQDsAs8QzxAdhkc6DPECQEeZEOZECQyHMiPmRAkBHmIOZEgkBDmRDmRAmBDmIOYgJkanuMXMRGpUWUCcPdRKxXGosqHzUUSAhzUHMXYCQiPNXYXNXYCYiPM9Bcz+UCYEOZ/Kw5n8rAmBXzH5WHMflYFgFfMflYcyXlYEx2K88vKwzy8rAsArzz8rDPPyAWAV55+QM8/KBYBXmqeUM1TygD/eosM+apzvdLL1PKgJgV3qdkF6vZBFgFf4noL8X0AtEV/i+gfi90UWAV2qd0FqnmQFgFVqnmQWqeYC0CvLU8wstTzAWgVZJ+cMk/OBYDK8k/OxcuXnZB4Dm4buxc6h3Zm9mqCeHqW2PJp6/DbTxOHju2yx4vD92c54epbYpmnB2e40Oo8VQ7saxWHt7zORcWYvUdb2jDeZkfa6fMjGEbrqcpyJ4eX40fiLir0Cw7rq9OyfYrnhq0N4P5F1B2SadjXDENb6/E5drF6uS01urBc7SnRqaTgiE8Hhqnu+EveJ1ci47m6fDX+SdzNPCVoflv8C9pU1VVx3IyU4+9FojnKi04OMjbFT+J2lI42O/5qR0w9pWcX50SIP3kdGV2J/eJ+h6P7EytWnE85iPyP0O59jZWxskaZr6DDYsRXDYtRpzNEkJEkA0MEMARVWqOFrFyFOCmtSKjGonFN9SFeUZU2u5copKyFNLLqB46pHk4qcOzNFs0blnG6ajjVUjtNXK6bzQOddI7PCsQvZcru3Fm3nR7M5PBamXESpvqjt2Nxi+1XOXZhzl2ZbYLFRVzl5WLnfysuCwFHN/lYua/Iy+wgijmvyM+efbalk426lrKpBM+lWPFf8A8g0LrDV0u8WFnt4aW51Ps9iHh+KUJ9po5ki7BzyYiEuzI2+uyqTeqgRz1PIwwVTnYGhU3zQRfY05qM9TyMM9TyF4AUZqnkDNV8hfYAKM1Xyld6vM901PYyTryi34eoE71fKF6vZFtN54KXclYCj8Xsg/G7IvsFgKLVfQLVfQvACjLW9Ay1fQ0ABRlq90GSr3RfYYGfJV7oeSr5kX2GQZ+XV8yDl1PMjQAGfl1POg5dTzmgLAZ+VU84cqp5zRYCjPyp+f9A5M/P8AoaAAz8mfn/QiqEs7ecvn7rMOeqp76XA08mXnY+TLzstWyuSAo5EvOx8l+dlw7AUch+dhyP52X2Agp5H87DkfzMuACnkfzMI0Irqy8LAVcpd2HKXqW2EUV8peocpepZYAKuVEOVEtsFgKuVEOVHsW2CwFfKj2DlR7FlgsBVy4roQcabkmWzV4NGJ0qjYGtU49h8uPYlCLUEnuSsBXy49h8uPYnYLEFfLj2Dlx7FlgAr5cew8keyJhYohkj2QZI9kSABZI9gyLsSACOSPYMi7EgII5I9gyrsiQgFlXYMq7DAoWVdgyrsMCBWXZFdWcI6SLSmrRdSWuwE6coTXh6E7LsVYei6Sd+pcBGwWJBYohYLEhARsFiQARsFhgBGwWGMCNgsMAFYLDABWAYgCwAAAQqz5cHLcmRqQzxsBkWNi5e7qa07pMoWDgjQlZWAAAAhAMQUAAFCAACALAAAAAAgGIgBDAD55CamrolcikltoM4vQdzBjdKiNxhx3vIixlYrjIkaDZKi7VI/EoqVLaLcrjVkpJ3LrcTb1tB3posucfCY6agrq506FXmwzWsefLGx0l2uUtSxTa6lSDPFO1zCtEar7lka8kZUySYGpzpz96CZVUwuHqbKzKsxLPoN0UVeGSavSqHn+J4eph8Vlq7tXTPTqo1szhcfebEwb7HXjyu9MZTw5RCRMhI9Liur/u6b9DrfZKWXiVjk1dcPTZ0PsxLLxWHqaR9Np7ItRVS91FqNMJokiKJIBjBDIgGAEUCcbkgCuJx7D2w9Op5XY5VDWFr2Z6TilLm4CquqVzzOHdmZrWLbg5crG036npDy2a04ytsz09GWelCXdFiZJgAFQCGACEMGVETz/21w/O4FOdrunJSPQMw8ZorEcJxVLvTYI+QyWgqbtJMlNWbRWtw6Pq32Xrc7glLW7jodWx5j7C18+CqUr+67nqSudIB2CwQhDAgTRVKhGV/UusIoioqKSWyHYYAKwrDAAsADAQ7AAAAAAAA0AWAAICwWGACAYARAk9E29jz2N+00KOIlSo0eY47tysiXKT26YceWd1jHetcWSPZHmYfaubbUqNOPzbFL7WuP8AY05fBtGfsxdfxeX9PUgjy0PtlC/jwv0n/wBjfhPtPg6+9OpD1tcvfGs5fH5Mfcduw7EKFanXpqpSkpRfVFljTh6FgsMAEAwAVgsMApAMLBCsFh2ACNgJABELEgAjYLEgAjYLEgAjYLEgAVgsMAI2CxIAI2CwwAjYdhjBpGwWJCALAMAIiJHD43x5cPny6MFOp1ctkS3XtvDDLO6xdqw3pueBr/aPH1m74hxXaHhMlTitWa8c5SfeUmzn9seyfBy/mvo7lFdV9QUk9mn8z5fPGyk/eIRxtSLuqjXwY+3/AE1+D/8A0+qDPG8H+0c41KdGeaSbSeaVz2as0dMctvHycd47qlYdhgVyRsFiVxXQEbBYd0K6KFYB3QXQEQsO6C6AQWC6C6AVgHdCugAAugugALBdCugALBmQZkAWCwXQZkArBYMyDMgCwWDMhZkAAGZBmQCAMyDMgAAzIMyCAQ8yFmQAAZkGZAACzIMyAYgzIMyA+dWl3HqkymVeSjexbCWaCZxehVXrOkk+5lr1ebZmjF6U14bmR3yWasBApqVMui3JVZ5fiZW22WRbQ3d3EgBGmHSwUXNxiup6ClBRppdjlcIo2jnl8jsI8vJd3TvjPBNpRbOTXrSlVbi7I34ypy6TS3Zytxxz+UyrXhq9WVRRvc6mqRz+HU95s6JnP21j6RuNMGIw0Djcc9+mzstHJ42vDTfqdOP/ACYy9OORnsSIy2PU4Lpa4WPozXwCWXitP4mDP+Dl9Szh9bkY6nN7Jm5EfXaOsF8C5HAw3HMPy43ktjQuOYbzo7fTn+nPbspkkzi/fmG86H9+4bzofRyfo3HauO5xPv3DeYf39hvMX6OT9G47d0O/qcP7+w/mF9/4fuT8fk/R2ju3C5wv2gw/cX7QYfu/oX8bk/R2juVIqdOUe6seRyunXlHs7HS/aGh3f0ObUrRr15VYbSdznycOeE3Y1jltoesTvcNnnwcPTQ8/B6WNNHiKwWH8V2m+hjDC5XUay9PQ3C6PO/tFS7S+gn9oqfll9D0fi8n6cu0eiuu4Zkec/aKHlkL9ooeWRfxeT9HaPSZkLMjzX7RR8shftCvIx+Jyfo7R6VyRXUyyhKL2ased/aFeRgvtBr7jL+Jyfo7R4HGxUMXVitlJr9TK9GdDjc1PitecVlU5ZrfE509zzZY3G6rrLuPZfYLEqOMnSf5onu3NHyz7MYp4fiMZLfU9VLj87vwfqduPgy5JvFzyuq9RnQZ0eVfH6nk/UT49V8n6nX8PkZ7R6vOhZ0eTfHqvl/UT49W8v6l/D5DtHrOYg5iPJPj1byr6lb+0Ffyov4XInePY8xC5iPHff+I8qD79xD/Kh+DyHePY8xBzEeQ++8R6C++8R2Q/B5DvHsOYg5iPHPjmIXYg+O4l9i/g8h9ke05qDmo8V9+Yn0D77xXdF/A5E+yPa81BzUeJ++8V3QvvrFeZD8DkPsj2/MQc1HiPvrFeZC++sX5l9C/gch9ke55qDmr0PEri+Ka98PvbFecn4Gf7XvHtuag5y7nifvXFecPvXFecfgZ/s7x7bnR7oOdHujw74ri/4gfemK/iF/Az/afZHtq089GcYtZnFpHy/FwxNLFVIThJSUtTtfeuL/iMorY2pXf4uWfq0S/8dlfdduL5X1enEqVKlO2dNX7lbrvub+JZJUYK1pX0t2OXKNkfP5uH6s+tfS4+fLPHsmqzbLIV5wel0V4amp14RezZ21kUHHJF/FXOvB8TLlm45cvyel1Xo/sdjJ1MHUU1aKejfU9F7RHzI+f0cXWoQyUZZI9loWfeGK/iyPbP+Py/b52fLMstx7ivjqNClKpUmlFHIq/a3CwbyUpy9djzONxuIng5xlNyRxXVm9kzwfI4s+LLrHu+Nx8WePbKveP7WUrXVOK9G2ZZ/bGSemHi18TxTxDWmxB12+p5t5vT9XBP4e4h9spSkk8PFf4jr8O47Txk8koqEraWd0fMoc2prGLfwOlwyWJo1s1pQ03Z24uPPPKRw5ceKY3q+me1Q8yF7XDzI8L7TX/iS+oPE1v4kvqfT/A/2+d3e59rh5kHtlPzI8G8RW/iS+pH2it/El9S/wBP/wBnd732yn5kHttPzo8Dz6v8SX1Fz6v8SX1L/T/9p9j33t1LzoXt1Lzo8A61Xzy+oc6p55fUv9P/ANp9j3/t9LzoXt9Lzo8Bzannl9Rc2p539S/06fs+x9AfEKXnQvvCj50fP+bU8z+oc2fmf1H9On7PsfQPvGj519RfeNHzr6ngeZPzP6jU5+Zj+nz9n2Pe/eVHzr6h95Uf4i+p4NSl3Y88u7H9Px/Z3e6+86H8RfUX3pQ/iL6ngpTl3YKcu7L/AE/H9n2PdVuLUYUZTjJSaW1zy+K+0+MqVHGFRU4+iObOU3TkovVo56wtWV3KcV8TwfK+Jnhf7fT3fFz4tbzdd8exb96vOXzKavGcTL+3mvhJnFq56c8rK3KR8+4WXy9/fj/iOyuM4uL0xNT+o6fD/tLXpySqVZS9Gzy9CnKtK2tu6NsMA4yi+Zddranbj+PyZ/4uPLy8etWPosOMYdwTc0m1tcl98Yb+IvqeGu+47vufZnwMdea+ReTz4e3+98N/EX1PBcbq1qnEKsruSbbT6WL7vuDtLdXM5/8AH42eK68Xybx3bkSjUVNzbXwvqU55M69elT5U3kV7HJUT5nyPj/RZK+lw895ZtHNItpUs8bubUuitcha8jt04KFGnor5UPjcE5suqc/LePHanhGDl7bTnWkoUou7b6nufvvDJWzo8a2Ruz6uP/H4Se3y+T5Fzu69n9+4bzoX37hvOjxjuK7N/gcbH2V7J8ew3nQvv/Dec8Y2xal/A40+yvZv7QYbzkf2hwvnPFybIXNf0/jPtr237Q4Xzi/aHDeY8VcLsf0/jT7a9p+0WG8wn9osN5jxlxXL/AE/jPtr2T+0eG7i/aTD9/wBDx1xXH9P4j7K9i/tJh+7+gn9paHr9Dx9wuX+n8R9lev8A2loev0F+01H1+h5C4XL+BxH2V679pqPZ/QT+09LszyQXH4HEfZXrP2npeVi/aen5WeTC5fwOI+yvVv7UQ8kiP7UR8jPLAPweL9H2V6n9qF5GJ/aheRnlwL+Dxfo+yvTP7UfyMX7UPyHmQuPwuL9HevTftPLpAj+08/J+p5u4XL+Fxfo716P9pp+T9RP7TVPJ+p5y4XH4fF+jvXon9pqvk/UX7TVvL+p54C/h8X6TvXoH9pa3l/Uj+0lfscG4XH4nF+jtXd/aTEdkL9o8R2Rw7gX8Ti/S9q7b+0WJ9BP7Q4n0OIA/F4v0dq7X7QYp9UJ8fxXc5CYXH43F+jtVuW+60LKbtp0DKxxi09T8q96GIc+V4NznVZuNJuW9zo1k3Dw73OfjFJ03KSt6BGGUszuyIDNIRdSp9WFOn1ZckZtakdfhj8Fjo3sczhj0NuJqKnSbPLl7dv4YcbW5lSy2RRBOUkiLd5XNWBpZ6mbojr6jn7ro4eHLppFtyIzz7dYACwBQczjS/Ai/U6hz+Mr/AIX5msP8mcvTgClsMUtj2POr6Dg7VYi6AvfR2x9xHocM700aLGbBu9NGo/Q4+nnpDHYLGmSGMLAIEOw7BCsFhjII2N2Dd6duzMdjVgnZyR5flztxV047/c6FO9tSvGRzYOp6NMnEKnio1I94nyeC6zldsvTiWCxK2oWP0G3lRsFiVgsERsFiVgsNqjYkhgiI4vG4WxEZ+ZHLmdzjkPwKc+zscOTufF+Xjrkenj/xa+F1OXjKcv5j0dRWm/ieUw8stSL9T1SlzIxl3Vz0fAvuMcqADaCx9RxRESsFgIMrytsuZFmpURUUh37Cyt7g2kA/iRlPoiLbZGxqRNne4h2CzKhDuFgsArjCwWAQwsOwE47E0QjsTRitABgyCLAAKhCsMXUIy8QV4wfRHPnsdTGK9BPqpHNqxtY/O/O8c1fb+L54otwSvXidRo5uBj+JfsbKuIjBb6n0fgWY8W68fzJvOSLbEkjnvGu+iGsbLseq/J4v28v15OirW1E4xb2MlPGKTszXCSkro1Lhn5nlP7sXExdJRxNSy0uU5dTVjf8AmplEfePznL45LH2cJvGOzgIxjhYWWvU0lGESWFgXH3+CT64+XzXWdh3ItgI7uOyZEkI0m0QGJoqbRYrEgKiIDCwEWCHZjSCBDSBIkkRQkSa0BIk1oZ20zy3BDqaJswLEz5mX1Jny44SdiY3L06AtwhrBNlGLqunG6LcpJuklt0ox6XMj8DHJGitJzUJPqiiS1PzPyMplyWx9zix1hG/hkbQn2djayjAJez6dzRY+58P/ANMfJ+Vf/JSSHYEiVj1vMjYdh2CxNqqr/uJ/A5CTO1WX4MvgcpR0Pi/8lf7o+v8AAm8Kp/MduF+VC/lRxkvGjt2sklstEP8AjZ/danzrrCRBiJtCaPtvkoCZKwrFEGIkyJpEJECciJuIQhgUIAABAABQIAAAARQAAgGAhgACAAAAIABAVTEAAAgAAAAAAACAAACgBABIaEMgq9oqeYU8VOKvmKm7LUzVamd+h+Mj6VXPHVb7ldbETrK0mUgbYBZTp31YU6d9XsaDNrUiI0AGWnS4Y7NoljqueeVPRGGjieXdR3ZPM5O7MdfO1t8aSitTr4Ony6SvuznYSk6lRdkdiKskjHJf4XCGCHYLHF0AhgAGLisb4ORtM3ENcHU+BrH2l9PMiexITPbHmVC6oYn0O09RHfwD/CRtRg4c/wANG9H6DD/GOFNDAdjTBWHYBkQrASsFhsILDGQKxbhXarbuis5tTjLw9eUVRvldrt7nHnyxmFlaw3t6eOw+69DzT+0zUf3Cv/eIftTUv/y8f6j4eN1XprpuPiYZTl0eNOvUd6O76M6qPvYckzm48uUs9o5Qykgub2yhlCxO4XGxCw7ErhcbGXH4aWJwsoQtm3Vzg1eH4mMX+FKS7pXOviuMRo1pUlScmtLlEONzhe2Hv8z5XzMscspp6OOWRzqGAxE0pqnK3wPRYaEo4eKmrNI5z+0Mn/6eK+ZdheKxxNTLKGW/qX4eeOOV3TklsbmkRJtEbH1o86IErCZURsJkrCaKK2RsW5Qyl2KrBYtyiyF2iuwWLMgZBsV2CxZkDINiuwWLMg8o2KrDsWZR5RsQRJDsCRnYAZKwWArAk0IqIkJyUE5SaSXVlknGKcpOyW7OdiMbh6qcHdx9Dlyc2PHPPtccLlU8RiqMqaUakXqYq1WFtJJlLhSbf4rS6KxCcIL+0b+R8Dnz+3PtX1OLlvHh0jVQrxinaSuWQo1KsrtPU5qST979DrcOr0opRlLXudvj2WzDO+HLlzuX9zRTwUVa5b7FBo0RSe2pNI+x9eGvEeL7MnMrYRw1RHDVnCSizqSjmi0cnFw5N5vvoeTlwvFlOTD/APXbDLvNVXjop4ltdUmZrWkE8Yqk7uPS25VOvrdI+TzXtyWx9PDkwmMldalWlHJBbWN62OFhsXmqwzR200O3GvBvKmfY+Hy9sOtr53PN5biTQmTZTVqwp7s9u9PNq1IVjPLGxTI+3RuY+7D9tfXk1WEyqGJhPqW6M6yy+YxZZ7IGEnZXM0sZBSt1Fyk9pJb6aEOxS68YxuyqWN7Gc+THD/KrMLWuwWMsMYm7PQ1Qkpq6GPJjl/jS42ezsNIaQNpK7NbSJIJOyMs8WlK0SE8TJK7RwvPx43VrrOPJdV9x/A5Uda/zNntcZwae5kp61/mef5eeOUx1f5dOPGze3Vgvw0ZOIe6bYLwIy42LdKWWN5Hq5rriv/05Yf5skVenD4EKi1MyrVdlm09CNSrVe+Y/NZS3Lb7GPyMZjJp3cAv+GXxNBwcDVxDqqEZtLfV6HZpVnNar5n3Pic2NwmH8x8v5GNyyuUXIlYSKK1flOzPZllMZuvNjLbposFiqhW5qKMZxGnh5ZIxzS6nPLlxxx7W+G5hbdKsbxKEJSpRg30u3Ywe1q2kVf4ldevTrtN00vgRfs6jpTd/Vnw/kcn25eXv4s8uOaxSeKaleyOphOKQrTUJ02m+qZxJZL6RsXYbEqg/DCO+73Lwcl4r4Tlt5J/c9I0RaKcJjYYlZVBqSW/Q0H3OLlnJN4vBljcbpCwrExM6sqpITJsibiKpkCyZWzcQCAChAMRQgGAUhDABCJCCkAwKEA2IAEMAEAxAAhiCgAAAAAAQDABAAwEAAFAACIGNCGQcytUu7LYqJSi4vUifjo+hQWU4Zn6EYQcn6GpJRVhasgSS0BjEzDRFdSpl0W5ZKFSUXy4uT9DJJSTtJNP1LEtWUXeZuj0MFJ2kdTB03VqRXQZeEjp4Cllp5nuzWKCyxSRI8lu67yaMBAjKgBisAFOLV8NUXoXFddXoy+BZ7K8qxPYcvefxEz3R5lXViY3uJ7HWeoy7XDZfho6cTlcKfgR1Yn3+Lzxxwy9pIYDNsEMLDIgQ7gEgg0YZCBJNgcvi2KrYecYw0i1uc32upJ6+J+quauLV1PEqMo1NFs9jBKV9oOPxZ8X5Wdudj1YTwtliquX3I/wBKM060pPVL6E4uz2T9GKrNfwVH1TPK2VLETpO8HlfodvhfEKlV5KizX6nAU/5To8KrzWIUIwjr3dj08HJZlJtjKbj0lhWJ5WGU+zt5UAsTyhlG0QscrjVavQUHTdoPe3c7GU4HHakfaIxcKiaXyZw+RlrjunTjn9znc+pJ36+pKWIrpb2XwIRqJP8AdN/FkpVll/5eK9bs+Jbt6mdzk3qWUak4yUop3XYrcrvZL4BCTT0diy69I9FwzF1KqcJ6+rN7ODwzF1YVlFRhK/d2O/8AFWPsfFz7YeXn5Jqo2CxITPY5IgMAI2CwwKFYLDEAWCwWAAEOwAADAIQWGACEtyT2IrcCVgGMgrYiUtxFZU4m3Im5K6seccUpM7fFY3oe5KXweiOIfJ+dlbnp6uGf27X0qNOa1qxXxZXVo01qq0X8CLi3tCL+DKpqz1gl8z57udo+dF9GMVZ5r97GT5GjD1ZQ0UYtepqXVR36GKpuKS29TVCpCXU5LhKpThUUIxbX5NgXMh3Pqz5WUn92LheKX1XYcrRclq0tjzmLx9arUkppWT2sdKliJ3aeum17HFqVG6knkS16s4fJ55nJ1a48OvtZCvPpTj/SV1as3o4pfInTxFSKso0vmQnN1G3OcU/Q+e7IRqSjK63OtwzETnUyyje66o5Cy+Y6PD6lOFWLda3rY68WWs4zfTr16nLptnKcpV6h1K0VVja+hVTw0acrn2+TivJqb8PNhnMZ/tXDB6XYSwUWtDS5xW7IuvBdTc4MNa0z9uTl1oSozN2Dq8ynruZOIVFKXh1J8Nk3c83F/wCPnuE9Ouf92G631Pcl8Dh1Xaq/iduo/wAOXwOLOzrfMvzd9cZP2zwfyuo0p12r7G+ODilqTw0FGmrdTQd8eHGT+7zWMuS78OXisPy9USwNR3ys041fhGLB/vjy5Yzj551/l1l7YeXVRixlbXLFmubtBs5c3nrfM6/K5Lhhqe6zw47u61YLDZ/FI2VcNBxsTw0FGmrFlTYcXDjhJNLnyXfhxsThMqbiZsOrVEvU61f93I5dH9+vicPlcWOOWNn7b487lLt1nKUKDlHdI8/WxNadR3k2drF1adPDWqSabWiSucB5W21c5fNz/u1Din8rFUqpe9b5kJzm92ODS1cc3zFUqQ6U2vmfOdlalJPRnT4fWrp2zXXa5zFJX906GBryUko0IP1bNY3VlSuxhqnMiQxtO8biwbtUksuX0NVaOam1ufdl+zj8/wAvH/jm5+Dllk0znY+Sq15Sytam1t0pyaeW3W17HKq1p1Kjc6jlrufK5OS9Jx3+Hqkm9lZLoWqDktMhSidSOXRwfyZ5G0ZU3d7ChBX1lFfEre+1hL4FHf4blh/a0dVsnqbzi8Kg3WTVKPxkzuNH2Pg29NPLze0LCZJoTR73BWyLJsizcRVMgWSIG4yVhWGBoRAYgpAMRQgGACEMQAAAFAABQgAAAAAKQDEACGAUgAAAQwAQDEAAAAAACIpjACDFOGZFCpPNY7GN4dUw3jg+ZRe0l/qYT8ZvT6XtGMVFaDGxN2QUcyME7q76IzVJSbu3b0FnvJyZCTzO7NSM2rKOKq0JXhL6mv26niFlxNJX8yOcNBGt4bLJSpPNE7vDqHLpKTWrODh+ZTeaP0O/gcXCvBR92a3Rx5d68OmHttRIiiSPM6gEIGA+oxIAAjUV6cl6EuopLwssHk6itUkvUgy7EK2IqL1Kj2z081Uv3hS2ZKXvEXsztP8AFl1eEvwo7MTh8JZ3In3eC74o45e0wQIaOjmYAMiATQwewRAaCw0VHnuLxy4q9qmvd/5GFfB/M6PG4fjxeWpZ9b6P4HPUbbxkvifD+TNclezD/GBK76fMhVjb8tvmWLfp8yFWOnuW9U7nnjSlGjDa1o6LfqZ/kX4b99HRb9TeHtK9jS0pR0S02TJXZGkrUoaJadNiR93H08d9i7C4AVCPO8eTWJi7T1XV6fI9EcH7QxtUhLLL430PP8mf+OunH/k43XZsk46e4/qRtr7rJuLt+7f1PjvSrQ0IaA1YBr2iOkHr1PUr3Vol8Dy2CdsRH3N+qPVL3Vt8tj6nwv8AGuHKQiQj3uJCJCKEIkIBAMAhBYYBSAYBCsAwAAsAABDZlhW9yxFiAEMyKarswi7oK4qZv+Gb7ZOKxzYb3ZOz6M4L3PQcTjmwr8MpfB2PP9T43zv83s4f8Urae4n8GVzX8lvmW5b2/CzfBlU1Z+44/E8Lqhb0LKf91Mhd5cttL3HBpbo1B6jApPCU9I7dDQ6MJdCrAq+Fp2y7flNJ9/D/AAjxZWzJkrYWKhKUV0Z5mWjkrK1+56+trRmtHo9zx1TSctFufO+bjJZp34srZ5ShbtD5kZvX8vyCGnl+Yp7/AJfkfPdiNeDlapHxJa9jGa8FK1WPia16K5vD/KJfTvVJqEczZgq42UpOMCfEajUEkU8Po8yd2fc5OTLvOPB5cMJJ2oy16mt2hLC1n1Z11BJaITRucM/m2s3l16jh16Uqb8TNXDd2Q4n7yJcMW558MJj8nUdblvj231f3cvgcb+3+Z2aq/Cl8Djf2/wAzXzP/AI//AGnB6rs0XanEuTuU0v3cS2CPZXnvtRjf3RjwX742Y790ZMF++PDzf+/B6cP/AF10K37pnNpL8ZfE6lVXps5a8Nb5mfmf5Y3/AGvB6rt0fdXwJVPdIYZ5oIsqrQ9f8uVYcR+6kcyh+/8AmdLFSSpu7Obhtay+J5vl3zhP9unDPFaeLaYaKu/gkcRHc4t/ysdZ/LY4iPD8z/2OvH6NK62/UrktdmXJeHZP5lU1rs0eN0QNmBSdSN4xfxZjN3D1+NHSK16ssR2cIrVpaW123NtjLhYZZSdktdk7mw+9wzXHI8PJf7nLxcMkpPbQ4LfjevU9PjY+By203seZ/O/F1Pm/Mw657/b1ceW4klqOce8ZfJgl6XCaa/JJHhdVLXoxJeg2n2YJNvZmh1uEUvxk3Tj82dlnK4NTaqOTpO1t5P8AyOufX+F/g8nP7RZF7EhPY9zgrZFkmRZuIqmQJz3IHSIQABoIQwAQABVIAAAEMAEFgAKQwAoQDEwAQxAAAAUCGIAEMAEAxMKQWGACAYgAEAIKl0AAIFgeJ1cJ+HV/EpbNM11cFQxsXVwElfd02cppNBSnVw01OlJprsfjPFfR1YnOnKnJxmnFroyiu7QOxSx2Hx8VTxcVGpaymjn8S4dWw8s6/EpPaUf9RrR225oABpkF1Gn+ZlGxoo1baSJVjVR0mjozwjdONag8tRfqc6k/EjvYV3pI8+dsdpNqsHjVV/DqeGot0zamYsXg1V/EpeGotmgwWMcnya3hqL9TnZL5i714rcLqNAzDQAACgTC4X0KjzGNVsXU+JQa+Iq2MmZGezH1HnvtVP3iL6kp7kWd8f8WG/hT8R3obHnuFv8Q9DT2Pt/G88Ucc/axEiKJHauRjEhkAO2gARBlDKMpxGIdGUVa9zGecwx7VccbldRyOPU3GUJJTV+t9DlRWm0vmexhgcPjqcalaLl6XLYcJwEP/AE0Zf3rs+F8jnxzz3Hswwsmq8T1I1Ukvca9U9D3f3Zw6zTwdN3+Jw+NcPweHnFUqWVSV9zhOSVrq8yTpyyu9r2O/huEYapSU5Rbv0uY62FoxrSjCFo30R0x5JtLjXb4bUdTBwk3Bu35UaznYDGqjGNOeHTgtNHZnTqqGf8NNReyZ9rh58eTxi8meFx81AAA9DmRxPtBDSEssvjfT6HXrV/Z1ncFNWegqWHw/E6fMrU9ntc8fy+bHDDrf5duLC27eOVvK/qTtH+G/6j2a4TgI/wDpoP4jfC8BLfC0z4v2x6urw/ysNHf4rw/C4ea5VK11fceD4bQqUoz5Wa5rvPadXGwb/wCIj7u/VHrI+6ttug8Nw3Cxi26EE1toboKnTheVGMo/Q9nxfl4YeK58nFawASqZc7yK0eiIn2pdzbyUhDEVAIYFCsFgABAMQAMQAAxDAAAAAjLcmQmxEqa2GRjsSIiqtsRoRlOWWKbfoTq7GavUnSw8nCTi7pXRM8+nHcjHHtlocTpyWHlCUZX7J2OGsHiG1alJ39DWm5Su3dnR4W2sXFX07HwPkfIvJe2n0OPj6zTjvh+IUbvDVPijPUw1VO3Jmj2nGZNYOKTaTkcJo80zrp1cVYeqn+7kP2WtKXhpyb+B1pRaepZhl+PE13Tq6GEp16eFp56NrJapaE+fT6uzI47O1CLk8tr2uYJU37RRaV1fU+r8f5nfWHV58+GTy1VsTFvIlfMranlqsWqktEteh3sZxrE1JTio0oWk1eMEcxynUk3LVv0PN8nn+y+vTeGGmSKdtkyNn2OrTnKC8Nl8jZkhUoU5ThFuT1djx3PTp1eeys2YKMuZFq979InXVKnHaEfoJyy+7p8Bjy6uy4o8RoynHPGLa+BRw+oqUvEdbh2Oruo6UpKUJJ3Ulc5mJwslNuC0v0PrYZ5c2X2cc9ONkwnXJulXp7qRRWxcIp2Zh5FX1LaWDbd5fqe6Z8l9YuFwwnnbJiKjqyu9jXwx2uTq4NStbYnhqHJbOfHwZzmueVaz5MbhqNNVrlS+BxL/APEfM7NRZoNdzEsE8+Y6c/FlyddfwxxZyS7bqKvTiXJJFMHlil2JZz0WOVvlVjv3RlwK/FNdam60bXFQwvKle55c+K3lxz/TvjnOmmqyasc3FUnGd0dIU6amrM1zcU5cetY48+tZsHi1BJSNFfGU1HcolguqK3gX1OGH3Y+LNvRlML5ZMTWnWbUdhYKEnVVk2b/Zoxi0Zq9apg3y6Msia1a3Zy+Tx5Y65MqYZY3+2LOLRk8PFJVH6JaHHhSm3ZQl80avaazf7yX1O9g3/wAPCbScrbtHzvk83bLs64YamnnXhqjp6UJt9WZ54er/AAZr5Hpqlao0/G7dkZ3UZ5fsdOjzvKqL+zl9DpcMoVHWj+Elfq0b7tk+H1KixUrSaSZvHk87S4tsaMqatksSjFzkoxV2y/NKT1bZjxd1F201Ps8Xy5yYW69PHnw6sSxtFxoyjzacZ28yZ5xYGu2/FDfudGQQ0Z8zn+Tly+3pw45jFGG4RiK7ai46b3ZPF8DrUKanOvBdlmOzwr3plPHHdR+J5e926dXm5YKaf72L+YLBPrUijUxaG+1TTfwbC01Vs6sG2tLvY6uIw/IS/FhJvpFnI4Uk8XE62JV5s+h8Lny7/X/Djy8cs2oE9iTIvY+1HhQZFkmRZuIpmQZOW5E6RCENiKgEMRVIBiABDAqkAAAgGIAsAAFIAAoQDABAAAIBgFIBiABDBgIAAqgQwIAEAIKYxDIMgm7LUNkZ6tS7stj8XH07SnUvK6NuD4pUorlzeam+jOcBuOd8ujiMJCverhmtdXE586coPxRsXYedSDzQdrGz2inXWWvBJ+ZF9p5jlDNtbh796jLPHt1McoSg7Si0/Uml2uoVrNJ7HpcE70VY8mtNjt8IxWW0JvRnHlx3Nx1wy/h20ZsZhOas8PDUjqmjVHVD6nml06+2PB4pzfKreGpH9Tbcx4zCczx03lqLZiwmLcnyq3hqL9TVm/MT14rYxEgsYaQG0MAPO8VVsY/gYjo8aVsSn6HNPZh/jHmy9oT3IkqhGx3x9MNPDXaseipPwo81gHbEHpKT8KPtfDu+Jxz9rkSRBMmj0VzSHYjGUFK0pqPxIYjG4WgtJ536Hm5OfjwurVmFq5IDkz4xJPwU1b1Ife9d7Qh9Dn+Xx/tfqydoyY1Rm42nHMt1fU5/3tiPLH6FLxsnUdRwhme7sef5Hycc+O44unHhcbuvVcPpKOGSlWpR+MjdTw0Zq6xWHt6zPGLilZq2lvgXUuIV9lKy+J8e4V6Oz10sJFK7xeGX/wCxHnftDRUpQ5dejOy1cZ3Kvaa1SNpNNfEqnHMtYxfxEx1V22YBU/YpKpXpwkujb1OXUpNVXK6cb7odRStZNRXZMoala3MdviamKbbqUYtqzWvfQ69SLSi3bbo0zzcXNbVVptcs9qxC2xDPZ8blnFd1y5MbnHdFY8/LHYlf27IPiWKX9vI9/wCbh+nD6a7eMUXRleUU7W1Zo4RSjHDeOrCF+9zy88fXm/FVv8SDx2I250kuydjwfK5Puvh3450j31OhSqK6xlD5t/7E/ZKKWuNofV/7Hz5Y3ER2r1F8JMl94Yn+PU/qZ4/rrp2eg45TpSkuXiaVRJatX/2Dhk6EMNapiIwaflbPNvE1Je9Nv5k4YmpFWjLTsXpdaOz2uEqYGpPLLHxs/wD8cjZVp8PlTcY41X/+N7nhaWNxEGnBpP4I0femL6uL/wAKGOGrsuTt1aeSVs0ZLuiBylxXEdVB/IuhxSo/epw+h9rD5mEkleTLju25iK6WPhP3qUTZTlh6u8XH4M6z5fGz9dZgLK9NU5LLK6ZVqenHKZTcYs0AAWptAAahZg0ACzDXsDQANewWfYGjAVn2GvXREtNB7aFMs7eiZpqYylQhaGXN3ZzMTxaqm1Gp9GeK/OxxupHT6bW2ln2cX9C/K+zPPT4jXk/3kvqQ9orS/tJfUxfnz9LOD/bvVVLpFlGIivZJqUZOV1ZI5Oaq95v6hml+ab+pz5fm98LjprHh65bdHA4SjWf4snT+Lsb8L7HhsVGbkppaNOaRwYyh1mXxVDrNHyssdvTK9PjcVw7FUVBxhCzvdVTjYuOCpVLU55otdJozxjhOs0Ty4HrOJjq12ZZVKbrKObw97l1KdCnXj4k0v5i1rALrEhJ4FbNGtJ2dTEVsHiOXklGLUdfHe7MylSU34klHs9znznhFsZ51KHQ7cOd4su0Zy/umkvZo1a0rzyRlK95IKlClRqZVVU0uqM8qkOhW6kTOV7XZPDt4TDcPqwzVsVk9Fa/+ZbiFgKMIQo15VEtb6f7nnuZEXMRjptrs7Kr0XVy6td2yTnTlJpRbXdM4fM9Q5nqOh2enwVGjCpzHUt0s2hVadqjyPNHuebVT+YshUXmPb8b5F4N+HDl4/sd3lT8ocio/ySOXTyP+1t8y5OEdq36nr/qV/Tj+NP23+z1b6U5fQToVl/ZzXyM0MRl2rfqXUOKuM8rqX+Zqf8jv+E/G1/JNNbqzIs6VXEUMTQ8eXN0a3MSw1aSvGEmvge7h58eSb9OOfHcVVwLvZK/8OX0D2Sv/AApfQ7dsf2x1qMbLcbmT9kxHSlL6FuFoQjUftC938pzz5McZu1vHG3woUmycVLszRiMdCirU4RivRHKr8YqX0m0eG/Px/iO84a6cYya2f0CpB22ODPidWX9o/qVPF1Zfnf1Of5/+m/qdxwa6Mo4hhKUoxqZpynazjGxyebUf5n9RXl1bOPP8v7ceumsOLrdtUMNSXvRmvi0drB18DTjCNa7iuimkecTXVlsOU95Hzspt3l09RPEcDS/dtv8A+b/sc3F1OHxkuS7pq/vXsYYLC9Zouj7F1kjn0a7Eq2HzNXsu48HiKNKu5Tjpe+5JTwC6xB1cCuxZE2633jgcu6T/AL5z8XiaUrqE42vfcxzr4PokUzq0Hsjvx8lwxuM/lmzd2uWIp5rSjC3e5ujieGRoxd4ud9U0ziTqU2VOcTlcdtbetwfHOH4aDUaOHvfdwbYYrjvD8VaNWhh8t91TdzyDqIXMRPrOzsV8TgpVHkhHLfS0WZlXouo7xjl6aHP5iFzEamB2d3AY6lh8QqkY0kl5o3OtU4xhq3vLDr1ULHjOaTVZGsZ1vaJbuaej51GTdqsPqGaD2qQ+pwIV4Lc10cTQVszPofn5z+HD6MXUyX2nF/Mfs9R7ZX80VUsZgla8kao8TwMeqY/qWf6T8fFnlgq7/Jf4NMzTpzhK04uL7M6EuKYZ+4yNXE08VRyv3ujPTw/8j2ykyjnlwam45wHVXAMY0mo6MPuDGeU+j9/H+3Dpl+nJA637P4zyoX7P4zsh+Rx/temX6ckDrfs9jOyD9nsZ2RfyOL9nTJyAOv8As9jOyD9ncZ2Q/I4v+x0y/Tjgdj9ncZ6D/ZzGeg/I4v8AsdK4wHZ/ZzGegfs5jPQfkcX/AGXpXFA7X7N4v0H+zeL7ofk8X/Y6VxAO3+zWL9A/ZrF90PyeL9nSuGB3P2ZxXdB+zOK7ofk8X/Y6VwwO7+zGK8yD9mMV5l9B+VxftelcEDvfsvifMvoH7L4nzfoPyuL/ALHSuAB3/wBlsT519B/stiPOvoPyuL/sdK8+B6D9lsR/E/QP2VxH8T9Cfl8P7OleeA9F+ytf+J+gfsrW/ifoPy+H9r1rzoWPR/spW/ifoH7KVf4n6D8vi/Z1rzZJHo/2Uq/xf0GvsrVX9p+hPy+L9r1rzgHpP2VqfxP0H+ys/wCJ+hPy+L9nWvE1pSS0M5saurWM9Wm4u/Q/LR9DKK0OCTlqLYSNMtqSSsgaTKKVXoy9ao53w37EJVKTvTlb0NHtUKitXpp+qKAtc1M6zcJV3seGr/uqmV9iSwFfDtO2ZdGjDOMqbzQehpw3EK0LJvNFdGa8ZRnzi7eBrupDLLSS7mxPU5tHimHqW5sMs+6OjRnTrRvCaPLnxWeY7Y8kvipMzYnCKqs0dJrZo1ThKO6sRucpdOntkw2Jalya2kls+5rRTicPGrG60ktmV4au0+VW0ktn3Ne/MT01iCSEjDTi8dVqkGco7HHVpBnGPXx/4vPn7RnsOULU4y7hPYtlJPDxXVM7S6YXcGw3tGPjT2ue7o/ZxuC8Z4r7PSy8WpfE+s0HeC+B6OP5GeE1K55Ty4S+zf8AOSX2cS/OehBmvyuX9s9Y+O8YlUpcTxFLM7Qm4mHPLq7nW+0lO3HMXeSf4jehy3FfE82WVyu66z0FVkiaxMl0RVlC3+5lVjxMn2Ic5vcg1/uJr9dgJ82XcfOlr4nZFdnlzW02F2XRbgWqtPTxSu/UfPnZ+KVviU9L9XsGjaWtluBbzpaau7FzW+uhVpZt3v0C2y69RoWc123YnUfch69ELp6sCeZ73Fdi9O24dGwHdi1DsuoX1bvoA9b2C+lxdN9R6X30ALu41NojbT1Cyv6MC1VpRv6D9on3Kf8ANbi226AX+0T7kliprqZvh8UP5evyNI2wxsomqnxSUepyfkSTt0Ny6TT0WDx/OxVKM22syuj38eEYWUU8i1PlGBqOOKpf3kfZKDvRg/5UbvLlrxWLjGP7nwvkQfc2F8iOiBn7c/2dY533PhfIg+58L5EdEB9uf7Osc/7nwvkQfc+F8iOgA+3P9nWOf9z4byIPujC+RHQAfbn+zrHP+6ML5EcX7WYOlhODyqUYxjLOkepPNfblX4E9L2qx/wBROXP9mo+dVHUk7yRW4vUuS+JKy8rOVydIzZWmNZu5e1G3uvsQlbXS1ybVXeTtq9RXbtfroTet7LfVCdm3baS0+IEL2+WgXe3Vaj0vd7bP4kXt1uv8gHne/fYTk/puJ2v6PYX/AIwHnf12DNL6CaX+wv8AxgPM/qGZ7dhf+IQDcnuGu3YQf5gF+o9dhf5B/mA79Q9BaX62YdNtUA77eorjfVW31QtG9t9PmUGZ/QMzF8vRh8gh5mNSdyIFGmlXlG1mfWeB0adTg2EnKKk5U027eh8fjufY/s9dcDwV7X5Udvga7XWmbG32al5F9A9mpeRfQuAz2v7TUU+z0vIvofM/tJi5w4xiqdJ2UZtaH1FnyP7RSUuOYzNC34r2NTOwkc6pWqzfik/qUtSfUtyxeykGVLXLovF/oZtbU2YXf+hbktpbX3fmLLfZb+FfEioZ5LW/oGeXfYH0lbTb5iatuvd0ZAZn3DO9/wBBWfu21evyC6962mwElJ7dtWx53a9t9kQt0trux3V3K2myAsu82TqtWxZ3lc+myI2ajlt4pPX4ErrNf8kdviA/FdQ/NuxZm7te6gTkk3rzJ7fAejywT8MdZv1IItuyvu9ha3t23J5m8038IicWkoJeJ6y9CiF930DXbqTeXM3bwLb4kXfL/M/8gFfr0D06ktM1vyr/ADI3ds3UBXC+g7atX0F2ffcAuPMyP+gwJqpL/UfMlYr/APsBoXKtPuasLiKvNilLdmBGjCW9op/3lsWeCvstBfgU7rXKr/QnZdiFHSlBLRWRM05jKuwsq7DAbNFZdgsuwxDYLLsKy7DAbCsuwWXYYhtBZdgsuwANgsuwrLshhcBWXYLLsMAFZdgsMQBYLegAAWDQAAVgGAQrAMAEAAUAhgAgsMAFYLDAD49cGrrUYHnetlq08mq2KjTiPcKZU2opm5WKgW0qttGVCF8pPDcncZlpVcrs9jTGSZizTpLtK1yUMM34ofQijocPs5WMXLS62wOCe61NGEpzdTwVHGXQtx+G5U88V4WZqc3CakjUytnhjr58uxDG4yh4a0FUh3ROXEKU56RcO6ZPD1VWpJjqYelU3ijl3l/yjfS/xTjXpyXvIjWowrL16Mzz4fZ3pzaK3DFUtvEi9cL6qbynuNNLESpNUsRrHpI1ZdLxd4vqjlvEu1q0HYvpYmnQo54TzLrC5bxUmcGPwscRRabs1qjzEs0ZNdj1GLxMJ4KVWhNXtseblVzNtxRrilk1Uz1VLbaJxleNhuenuonSipUp6ao7ObTwR24pS+J9bwrvSj8D5Bw2WXiNF/zI+u4F3w8H6GoxWpANCYR8t+1VNw4/ifDFXaf6HHa+B3ftmlDj1W9O10ne++hwHO2uUxW56Djpf/z0Iu3QM3oNVnCMlaLvrqg0ren+gnu7PbYbeX/CLbTy6hEfnog6LXV7j9O+om3rLTXQoL63votg12vrLcPSy8OrC+jdleQBe730jsJt2v1Y2tcvlBveXyQC0vbp1F3f0Hb8oevRAFunV7h/kg/1Dfw9gDpfqwt06D/msFuncBa7j9Oj3C/W2wbK1tJAF+vVC9Om47ve3u6C9O+oCv1+TDb5A31+TDb5FBt8tg+f/wBBt12C/qEP5jXzEn6k1buyizDaV4fFH2fBu+FpdPAv8j43h1Hmx996n2Lh+uBoO1vAtPkVmtIxARDAQyAAQFDEAAB537aq/AZ+k4s9Eee+2q//AK/Vd7WnF/qB85XxJperKM8l1RJV5r8y0MV0WtPzP/zYg0++q1+ZHnS93Mre79NUHPlfNdX99fEgTVr2e2sSLXRPT3l8SXMatZrweOPrfdEc17RTVvfXo+xRFq+l9Ja/Mi2/e67MlfNZXSVR3foJyfinpdeFoCLVm1fRaoXVPvuTas4wurJZk/lsQb8Ll5t12KE+q7bC/wBdybSzZb6RWj7kW7py6yb0AX/iF6kmlfLfbr3F0cur0sAg9R2W36h0vbXsArdA9R2Wi6dw9ba7AK3S+nQNd+uzH/Lpbe4X3fV6WCE9Ou2wf5PVfEd/XbYX/wBgG/Xff4kSW/XfcRVIaENBEo7n2XgWnBcGkrfhR2+B8aT1PsnAVl4Lg1a34UdPkVnJ0QFcLhAz4/x9r75xdsy/Fl/mfX3sfG+LzvxPEuLdubLffcLGaMm+rJX73t1+H/2Vqc/MO8mrX6W/1MtpO+zTzdf7xF9bJ+nxG5zvmvrfN8xXkrO/uu6Ai7a72tp8RPfVv+b4kndK19IO4mm7pv3vEwI3dr3ebb5Bpe1/CtiWt0/NoK2lukQFulrq9x6Xevhjt6js7+shbpaaRAd2o5r+OX6ILK7hm8Edb92F2m5dZoNXHL0jqwC9o82/ivZIajZqmn7yTk+wOXidR28V0kNRf7u6u2m320/7gCaazv3YaRXcHeO2s6q19NQUvdn+WFtO4tVpo5Ttb01AJR1lTT8MG3fuJyfv9ZaBpa2nh9599QbWrto9l2ATja8O2txN/mt6De1uvVi017dAFbp2Df5j7fqL/wAQAv8Asw2+WgaDVtPowFt8tB2C3+wfIANWAjfGUVt41/mZ0vQ28MX/AB+HV1H8SOvbUo+vw0ivgMS2ArmYXEADEIAGAgALgAAAAAAACAYCGUAAAQAIAGAAAgGACAAABiAAAAAAAAgABAfHwIxlmimSOD1KcRsiyK8CKa2s4ovWiKjPVpW1WxSbnqUVaXWJZUsUFlOo4P0KwNe0dCElJaG3AO1RHGpVHB+h1uHzUqiaOOc1HXG7dmvSVak4s4VWm6VRxfQ9CvdRg4lh80OZFao44ZaumsptTw6vknkb0Z1kebjJwkn2O3g66q0l3ReTH+Uwv8NSGRT1GcnRGVKE/eimZavD4NPI8rZsDoamdnpm4y+3nsVw2vRjKUJXj1RzT1uIjmoTXoeTlpJo9HHncvblnjIT2LcM/DNd0VdCMZOLdjtHNfhJZcZSf8yPr3C5ZsJTfofGoycZxkt0z0+C49jqdKMYVNF6DembNvpiYPY+fL7RcR/i/oP9oOJ2vn0/ujtE1Wf7dU4x43mcZeKmndbHmbx7M6HHsfiMZXhUrSu8tjl5mT23Fjt2E36epByYswEr91tuK+i+rFmC4A/1Yrq77DCxRHp69R6avp0HYLaARe1uoXWb0HlCwC6eou36jsIB6XeugdN9SNwuBPTTXTsHz+BDMO4D/wDGGnyewswXAf8ApuLv6hcLgAbfIBFANOwtR5Zdn9Ahq5ON772CnSqTdowk36I0xw9WlZ1aFRJ7XjuXQVCMs6tJ79D69wxxjw3Dq/8AZo+Y4WtGk1fDt/E2S4liW3kqzhHpFPYWyJq19M5kfMg5kPMj5j944v8Ajz+ofeGK/jz+pntE619O5kfMg5kPMj5j94Yr+PP6h94Yr+PP6jtDrX07mQ8yDmQ8yPmP3hiv48/qH3hiv48/qO0OtfTuZDzIOZDzI+YfeGK/jz+ovvDFfx5/Udoda+ocyHmRzPtHRhi+C4ilnSuk/ozwX3hiv48/qC4niYO8qkprrFvRjtDrXGxVJ4eo4N3t2M+fU14tzxFRzy2v6kY8Kxk8LLEwoSdKLs5IrTLnJcz0XcPZ6q/s5Byaq/s5fQAc97JLW6ByvfRK7v8AATpzjvCS+KFll5X9CCV7303C+qfb9RZZeV/Qdn2YUraNDV739LAk3smO3oBHXLl9bg227/IdhMBW0tfQMzzZr6rYCID6Zb6bsMz3vrsiIWKiV/y333C/XtsRs+zCz7MgfoP1BRl5X9As+z+hVICSpze0JfQaoVXtSn9BpFbC5b7PW/hy+geyV7X5UrfACm4zTh+HYnE1MlKk3Isx3CsVw+cY4mnlclmVtdADhuEWKxEYSlZH1nC43B0MLSpc+CyQUd/Q+S4PETwlRTgk2u4VMTVq1JTlN3k76MqWbfX/ALzwf8eH1F96YP8Ajw+p8gVWfmf1HzZeZ/Um06vr33pgv/cQ+p8n4tGX3jiJOLalUk0++pTzZr8z+psxXEvaaSjKklJK1xtdacxOKetx51b3ug1Qq1ZWpwcn6EZYXER3pSXyCp51mvfrf6gpJW12umQWHrvanN/ITp1FvCS+RFTva3Vxeonomu2vyI5J+SX0C0vK/oNCXV+uwrrR9OorPs/oP5AHf9A7aadQAA7+mwr/AKjFcB319OgX3fUjcLgSvtpp2Fm1I3FcCd/13C//AGI30C4Dv17j9OxG4AO/6hd/QNew7SfR/QBag2NRk9oy+hLl1P4cvoBHcET5dTyS+hOFCtLalJ/BAQjG50OFQ5WOo1pxvCnNSk/RMxxmoO0o6o0Rx+SjOnGC8StcD6B+2HDvM/oR/bDh/mf0PmuYMxWdPpP7YcP7y+gfthw/u/ofNswszB1fSf2wwH830D9sMB/N9D5vnYZ2Dq+j/tjge0voH7Y4HtL6HzjOwzvuNnV9Gf2ywPaX0F+2WC8svofOs7FmY2dX0X9s8F5ZfQX7Z4PyT+h87zseZ9x5Or6H+2mE8k/oRf21wn8Of0PnudjzDydX0H9tcL/Dn9BP7a4b+FM+f52GZ9xunV7/APbbDfwpCf23w/8ABkeAzBmB1e9/bej/AAZfoL9uKP8AAl+h4PMGYeTq94/txS/gS/QX7b0/4EjwmYMw3TrHu/23h/Af1E/tvH+A/qeFzMMw8nWPc/tuv4D+on9t/wD8D+p4fMGYbp1j2z+27/8Ab/qL9t5fwP1PFZgzMbp1j2v7bT/gfqL9tan8FfU8XclFSnJRWrY3TrHsf21qfwV9Q/bSt/BX1PNVeG4mlh1WlHw9bboyjdOsev8A20rP+yX1Iv7Z4j+FH6nJ4Lw2njJOVaeWC3NvFuDYSlhpVMLUu4q7VzneWS6ZvWV52CtNroyRFuzT7E3bfoR6GZ+KuaCilrVbLxUgEABVNWnfVFGxtKqtK+qNSpYzmnB13Rqp9DM1Z6kobot8xmeHscNVjVpKUX0LJxUotM43C8Ty2ot6M7e6VjxZTrXol3Hn8XQdGq106EsFX5VVK+jOlj6HNp3W6OLZqWzO2N7RzvivRwd1dbFhh4fWz08st0bE13OFnl1lNghq0vzIdoLeokNU3FVReCXwPJ1llrTXZnsJSw+V3rRXzR5TFwTxVTI80b6NHbilnty5PLMVs2LD+G7MlRWk0eiORdUdXCe6jk9jp4SayoUe3+zOAwuJwsp1aWaSZ2OJYHDQ4XWyUUnl7HjuF8br8Og4QSafc6Vb7Vyq4aVKdL3la4ljNlearU4TdpxTS7ldLA4epUScUl1bdkOpNZmQc9NHYy2OJYXBRxCjg7uCiszu7N+hljhaWuZNfMvdWUVfImiLxEX+RL5GhD2Sjvmf1JLB4e3vyXzJc+lGzy5vkXTx+DlSyexRjLzrNf8A/wCrEWaUrB4XrOX1Jex4TzzfwIe0YXy1f0GsThb+7UC2yovB0b6OfzZOOBouKfjbvtcaxeFT92t+n+5ZHHYZday+S/3HlPCKwNDrTm/mT+78Jp4Ki/xEljsN5639KD23DP8ANV/pQ8ngPAYG2kH85MlDBcMv46dRfCRD2zCf/k/pRF4vCaaT/oRfKeF0sFwm2kZL/Eyv2XhUb3zP5kFisG9869eWhe0YHvUf/wCtf7l8nhaqPCktiHL4YpaQuhe04Bfxn/8Arj/uCxeDW0K7/wAMV/qXykqxfdq/sItfAT9ib0w0foJY3C3/AHFdr4pDljaLXgwle/rP/sTyu4T9n/LhY2/uhemtsLH+kg8S5bYOr/W/9gVSs/dwUvm2xqnYpVIx2oQXyKnUvK7opl2XFy2wav6p/wC4uTj29KEY/T/c1qslGrUlJRhRV/gTcq7eV04pr0BUMc9504v5FvseMjFSnUsns0i6onh6eJbTjOFP1vY1vnVMscTjKc4J6KT2Ofyqrko82Ur9tCMqeSpZ3b9S70i/FRpQryjQnnp9Hb6lIwOF9tkMQyAsAA9AhAQqVMqKfabdArSBm9p7j9pTKaXkZ7MIyzK4S2IiWAdD2n/iHaNnZ+vQ2udXJKnTxTdN65baHHejNmDwjxNOUotqz6HXG+NIJKavf/IE6qel/oTnw+omkqs22J8Nx0X4ajX+JoaEctWo7ZVL4k+RiaavyrInDhnFWrxcn6qQ3wzja25n1Q1TZRrVVvSj80OdSVS2amrLsRlg+NQ6SfyQo0ONb8u/+GI602vo13RlmjSWbuTeMvdujDXfwlMcPxt/2MX8YxLfZ+Opf8rF/wCFDVNovHSVstGKt/KUVK/MlmnSTf8AdLeRxaEm3hYet7f7kJfeS3w1G/xX+48iPtEbfukv8H/YSr007ugpf4CWbicXb2WkvS//AHJr71ktMFTf/nxGqbVLE0U/+Rg/kWLGwSajgof0hy+L7ex0/wDz5klh+Nf+ypr/AM+JdVFUsY2mlh1FPsilTk0lktrfY1+zcZlo8JRv62/3E8Jxe+uGw6+n+5NVdqFUqRWisFWrKcbNQXwSLXhOKv8As6EflEPu7iuvjo/JL/YeTbLGtOF8uvrYn7RXf/0XfdvFHq61NLvf/sH3XxDaWKivhJl8ojKeKrRStfLtoQksS1Z7Iu+6cVrmxbdt7Nh90Te+JkxqiiHOhrCo4vutDRQlQhU5mMxMptbx3uuxWsDSjGWZzk16mTidKFDkqNryjdpGvM8jNVcJVZuCtFt2XZESGYL3ObSaAjcLkDbEmRmxZij0samDq4emqNfkpRV4NdfiZ5Rn+V5kcjCPNiIRaum9jtLB05flafozXtPSlZ/yt/IMtZ7wkyyfDfE7VJL5kPY6kdI15fqZ0bJcxb7E1SrSScUrPXdEZYLFWv7RJL1bK3SxkHb2uPzkxqi2zW7RJXvd5foUKnjP/c0/nL/sSVPHp6Vqcv8AEhqm1t7dI/RElUa/LF/GKKVDiUn4Z02/TKSUeKJ2/Dv/AIR5VbzZN35NN/4UJ1Za/gQ/oRB/esV7sLfCJC/FXtTi/gojyeFnPqL/ANPTf+BC507t+zQ/oIOXFlpy1/TEjzOKpWyR+kR5Fjrze+Hj/QP2md/+Xp/0FSqcW/hRf+FD5vFf4MH/AIEPIu9pm/8A09P+lC5jf9lTXyRXzeLr+xj84Ijn4rrejF/4YjVF2f8Akh9EGdveEF9Clvib0dCKf92IP7ytblxXyiNU2tdRxTisqT7IFUko5U42KL8R8sV8oiSxr3cfpEao0pTeyX1J8jEtXjZr4mTLivzTt8LF1LD15/2z+pmyxTnSrdf8xRo1U78zIu9y2phasVrXlr6GTEw5dJuU5Sl6kglxT2VYWKVTmYjNulbT1OOSlK71dyJ0t2yAEBFMLiEA7gAgHcLiABgK4rgSuFyNwuBICNx3CJARuFwqQhXC4EgI3C4EgI3C4EgI3C4EgI3C4EgI3C4RK5bh67oVVUSTa7lFwuFdKPFcQ5ScpXUtLPYyXu7lUWTuB0+HY5YeLhPWLLcbxKE6UqdFO0t2zkqQrq5xvFjcuzHSb2tauiGa0XF7otvCT8DINRzK5qO1QoLwtssHkyaLYTv2FWAQ7PsGST6MBXAeRjyd2QVTpqevUKeGbktScpRj1I8+S91F8p4dehgoKmm52NqxdGjBRlUTscKlDFYh2V7GunwmtO3MlY5ZSfzW5b/DZV4rRSstTDLH0m/DTv8AA20uD0Y+/wCJmuGBoQ2gjPbHH0urfbj+1VpP8Gk18icfvCa0VjtKnCO0UiWiJ9n+l6uL9342prKtJfMf3PUfv1W/mdq4mT7KdY5C4LHrNswzoez4iVNO6Xc9K9jz/F7xxl11RvjztuqznJIrm9LMxOm6lRpFjVSXRl2HjUpvNy7v1PQ5M3sVW3uM0YehUi/FFo1+0VVvGK+Y/aJ+hPNArrTKx+LysXtcvQi8VPplGqI1KUpbJlKo1c3uuxc8XV6KJF4ysvyIaptZCi7NNMqlQ8T8VizDYqpUrZJRsmiyokqrbdkzcngGHowlBqVmaYYTDuKu4N9nEWGkkprLm7EpVYWWWnZ9RoUVsHTj7tOLXoXYfCUeWpPDxkmRq1be7E04GtFU5KavK+z2GtInT4fSjBN0qcb6663LVwynK8alKm12UbMqrxlpONkuyYYaOJqVFkjOXwLsQfDMGqypKlZt2u5Ox2cB9k8HXocyqrO+iTumVKlWjUjCpGCn8Xc03qRj79mls3Ib2lPGfZrAYbDSnRoyqztooxucV4HBVI3lDktaNOGx0Z8Rr4epl5d/g5I10eJ8MnH/AImM4T/N1NeE8uBDh2FU1y1Kfwp3OnQ4Yks3sMH/AH6cUdmlxLg7iowxPL9HdF8KnD601GOKjJvZPqIWuF920603nw0IW6RUUiyHDKTkkqVNfGx2pYKjnv7RSjHtlRGVOnTrQlRlRnrrllZm9S+mNuc8Nh8PBvl0p37rL/oZlXvTdKFKim+sXqekxdCni8M4zeWNvKcrCcEp0cVzc0qi0ajlM7VzJ4fEwjaOHVn1abf6meWCxk2oxUvktj3PiemRJepF5krqld+lkQ28fDgmLck3Gb+drllTgcIQzV4yj8JHp+fNtpUlfp4jHiKmKbvKhTtbrNG8cd1NuLh6OGwsXyoU23u5K7FUaqJRyJpbJI1V+Y9JVKEPTMToU1p+LBvuj0TjxnlNuXUoVZLNHDuPZ2scfG0581JpXXQ9ZjeVynF4pqVtr3PFcYxFTD4pKM1JNXujjy66+I1j7HLn2I1KNWS00MP3hW7h94Vu55NV1a/Zq/cI4aunuZfvCt3H941u41TbfyanYU8PVlG1jD951+6H96V+6GqLvYK7D7urehT96V+4vvTEd0NU20ywFRxtbUhHh9WL2KfvSv3QfedfuhqjT7LXWw1ha/Uy/edfuH3nX7oaqNDwdV9DVguZhbpqzezTOZ95V+5v4XUnjJy5j0hb9TWO9jY6j1csze97miNTOleT26slWwkaccyd1be/UjQdGKfMhmfRdzr5Roo4eFeL/wCJyNdG7FKpJS8NWe+9hSr4KLalg236TsOGJwMk/wDhqkY7PLK5LWRi6boOOes5XV01rco587fvppdC+vDA3V51odr2YQw+BnC/tFZ/4F/uTdVCljKsHZYh/M1/eE5pKpUutnbqZo0OHJ+LE1U//j/7miGF4e/dx07PvS/7k3TwcsRhZL8q0s8yK81FVIuMqMoxVknE1U+F4LN/zmdd8ljTS4Nw9tt4qSXTQ1EYqVJpKOG5bu73cLst9orQfLnOkmnqmjtYfhmEVaKhWmnvZeG/6FtbAxhVu3OSk/iaZcalwac7VckJNu98t/8AUnU4PWkllilbol/3O9VwVBwc5uSSV7tvQwLB4PFwk6LTV99U2QeYqcOrKq4yqrNe1rjqYNYaUY1qkYytfVnqH9m8LPxTUrve0mQ/ZjA3vOnOf+N/7kXbiYfB82KlCtTtfzIK9CMZxhPEUcz0SbTR3JcA4dTi37PUaXaTf+oqPB+GzacMPBPtLViG2WHDJTopwoYaSa95Gb9nZt5pKmvRNnoXw6lTp2pQjH0SBYSLhq9+lipt5ypwHM7QlTTW6T3M74dUow3ivQ9LXwzpU5SpvVLbucHF1JzTdmjpjjs2yYmgoUFPJG70ODxWnzakIRcbQXT1PQ4rNWw93LWOyPM8Sp1qVVbxbjexvmxkwMfbL7JLuHssu5S61RdWLnT8x43Vo9nfcPZ33M/On5g5s+4F7w9+ovZvUp5s/MHMn5gN2CouGLpyi03fqemw0I1EtY53vG2p5PATk8bSu/zHp6MuXxOGd+DNe9+h0wtZq6SzVJR5buuyKWlm/dyVu6OzzOYs8FrmtY5eIrVqWIaz6XN5TVSLYV6PIkpKDlbRSgYILCVa0aTp5XJ73sbYY6vFqDyOLfWJvxeHeDwUcRXp06im0ksqvqYHL4hhMFgo088czmr+B7GOMsFk8MaifW7O3xl0cHRw9R0KdSUopST/ACvscmtxGmpZfYqCTV4yS3RKsRhUwUJZmqisXxqcPqNSeczyxtLLrg6TXwLqFWjUnGFPCRlKWyW5JpRWjgatlDNAzKOFhLTEzTXeJ1cVTwOGlCOJoShUkk7KSaVzOqGGliJYeGDnUr7pKWjRrSMsp0HFzjirPomupVysLVl+JibPvlJVa9GnNwlglBxdmnJ3HDE4LKnLCXf97QgHhcCk3HG6ra8TPTUYyTVWLt8TdHFYNwu8DBJdc7LKU+F4iUU6VSEu6eg9qzvFUkm5OOZ9UUKrOKzQr5fU6L4Zh5Y6dHLNOKzN3WW3cxVZ8Np5oqnUqyT81kTWjYli6003PHZr7lWabTkq7a7snGeFlHwYSztvnK8jSb6EtIXMlda/OwSf4uW9n/dsWUI0ppylKSaaSsdDEwpTq5ZOUpQSi27JL6Fgxwg3G9tEacPTum+wKKekVoiOHneo4y0g3q/QzZapyV5KL1ZyeKyWVq1tdz0P4ap8xQytvKnued44nCMV3Yk0bcq0e4ZYlQXKLbRDLHuVXC4FuWIssSsLgWZYhliVkkmBPLAWWBBgBPLAMsCAgLMsAyxKxgTywDLAgAE7QDLAgAE8sAtAgAE7QC0CAAT8AeDqQACfhDwkAAl4Q8JEAJeEPCRsAErxC8SIWAldBdEQsBK6HdEAAsdNxfhY6Mm60VLa+o5zSj6ioKzTe7MNu3xqnDDUaFSgk1JanI9rl5TocQrqWEpR3sc26JBL2qXlD2ib6EboAFKdSXWxFQlfctSvsrmingcRU92jP6Da6ZVDuXUoRutDWuF1o/vJU4fGWpZHB0KetTExfpFEtPDVgLKS+B0Opy6eLweHWjlJrvoE+OUl7sF82cbhbW+8dRibOHU4637qS+RRLi9abtFu77D6qd3or2ISqwh704r5nFjHHV7b692aafAMfiIuXNpx+LHTGe66dOTW9Nk8fQh+dP4GepxWkvdTZgrcGxNOWWVWL+DMtbhuIpW/Mn2N44YVnLj5MZux0anGdNEl8zHW4kqjvJJv4FdPAySvKDZTiFFSUYxszpMZPTjbVksc3siuWKqSLvYKqoqpda9BUsDiKrtGLt3NbjLO6tV9bCc6vnZ0PujFdiupwrFxV8l/gO0NVhvU87C8/Myx0akXlqJxfqicMJWn7iT+BdinPUX52NV6q6lrwWIX5GOGDrSlZxsNwXcOxE5YuClHR6XNU2pVKkh0FKhBUlG/dpEGlz8nVvcY5bdbx9df7a8KrSXaSJQTbV9V3K6dVZ4017y0L3CSW0rdGloa9OWllGFN1lmXh6myhgIRjKpXdqV7KUVqZKeTJqmp9z0OAlCfD5uc+q2V1/8AZvrueGb4Q4VwzA4+lJKvUco7pW2+horcPw/DlGph69S6l4kn0Myq0OH1Y1OHQnJvWemj9Dp43GYfEcKlUi1meuV7pmdIxxfDqeMhkniFOet3I6E8Nw56yxNRN6/vmji4aMMTiYzl4XGCUV3sjDjMbWVeSTSS0vY59l079TCcGm7utKb9KjbMmL4bgIUXWVGbgu8m39EcKOLq0V4H+hqq8ZlPASotNVGrZvQ1MtmmLEYjBQrvl4e0Ozcl8/eO9w37Q8OpQjCoq1+7V0v1Z4yvKUpaXEqkkrJIuzT6NU+0vDacU1KUn2jEwVftTg5Oywakv52v9jxbqqllVrt76ljqwjZ1E2+yJtZhvy9zT4vh8XHNTrU8Lkto4Zmy/C8aw8oWxFS0k2s6i1GS7nj+HTjUTlCykl7r6k8VjqtabVS0VayUdl6F7RnpXouI1sLWrKph+JQhLs5O31HScqdqsuMU128WZHip1nJ6Kxqw1OVWSjncdL6o399k0v1bm3qXieH1YXxGPqyd/eirL9EQWE4RWTlHHSfxmeZnmpTyS1vtbqPxQlrCUWu6LjzZfxUvHp23T4TqliKy+KuEMPRq2WHxsX/LLQ4M69nr+hTVrqMfC3fodJ8jP9s9HffD885pYumraPxHl/tBh3h8VCHMU7xvdGyKnTw2dSu76/EvocJhxSmqk5NOCsZ5Oa3HyuOOq8sM9Nifs/hcNByqVsq9WcTEUsJCdqdW6PNMpW2MC9xoW98onZPwu6NAAhdhdgTAjcnTUJNJysBEZ0I8PhKKlzNCieEipWjO6JsZgO3heE4WpQz1K1mTfC8An/zH6jY4J3Ps1HmSxUOvLzL5MsXCeHv/ANSvqdPguAw2FxblQq55Tg42v6Fxy8onO3st/wA19V3CcJTwlOrBrLazVtmiEFnUvmVSrShhVT1tmu0enP1thfQxcYUlTqUlNLbWxKpi6MYSjDDJOUbXdtP0MTT3Tt1IVa3OqXSsuxwud9N6QqydTV9B0lZWITy03eb0J4acOavElr1J7GmlgKtacFGLTb6rY7kfs86WDcpyTqP/AM7lWE4hSoWqRaaT1LZcboVW241akl7q6XLqM21XgsHarlqTUFvZu1zZShSoVVLESjlXRPc5c518TWlWqyUL62uRnWow95yn8zpMWXoKnEsLGcZwmtOljPisbh8U4ylUy276HEhiYSV1BL4llSvKmr8qMl1LvGHWvRSx+Dng+VUrxd1a2bUqpQp4T8TBZXFrxQTueali4OWb2V375SzDYuhGTTTi35XZmd4r1r1NDGVKlW7cowbtZpaMcMZU58lKaUE+tkeWnUqTio4bFTh3uyTx2Kp5KdeMKie0nq38yXUNV6ufE8Im4uvFP01OFxLEypN1KdScktmp2u+hzbKqpJ06dN30Zzcfha1Gkk66cN8ub1JvwdXXofaerTfjhKcf/kZoqfauNvBh3f1keUg7QFn6E211ehf2pxDkrUorXvpY0T4xz6fjpwTZ5ejB1J6dDruNqCdtbEmeqdY0z4tToWy0I2Z5bjuInU4lKo37yTt2OvN+OFNq6OBxK8sXL0RrPK32SKo1IT0mte4pU/K7oqyklmiYaJqwrlmeMlaSDlKXusCAXG6bQlEDTw5r26jfVZj1GPhkoqa3aSPK4ONsXSe3iR6qpUnV5fMtLKk1dehZUdXBqUqcesvCU8Q8Utle2b19SEa88+Wm7OK0aKcNjZSbhVhmlC9pN/odLdsp4WhLEVHkSbirtM6HEqklw2jzHaMXnta9rL/cz4HExw1nON3fZdTFxPiNfE4JuSjGGbIknqrdDNGTCYh18ROGJk5Qre897PoxV8LLDxnQxN1KLzU3fT1+tkY6VXI1JHfr4lY/CrFTwspQjT5Tn0T3uZ9rfDjSk3QUG1a90jpcIoThWUqsZQpOm5zl1cOtjmVKGSnCpltGV7PudriuNprC0Y4VTUJ0VDM9FvrYkWuLj8XLE4iVWb1eiS0SS2Rv4LOvU4lR5NVRqqFot9fQ5M4uculjTw9VqGIjUoJupF3Viyl9N32iwtaOOnOtl5kt1FWMOFoQxEZKPvLpc9hg+K4HiVCVPiMIU6yVnmR5bH4KOG4i6OGqKdN2cJRfRl1tNslXDOnLK38hQjllZbnq6OC4PgsHmrVo16zjraV9TzuI5dXEScY5Y9ENGxTxVam6sJTbcoZLNX0+uhlw2DniajhTdqm6T2ZcoqClJu6udvg/GOHUo06VbDqNRP30typXn/3btONmt12J3WXKr2a6Mu4piKWN4xXq0E+Xvr6HUxdXA4HhaoU+XVxFTxTnH8vojOvLW3J4bCM8dShr71/pqb+H05VvaJyV3zNzPwTEKji5VVRlVUVmeXodLBcVw0qVWCo8tOba+ZURrYflUJVI6XROjgZeyqo42bX6DxcovE0Iyf4UFmkkdGpxHBOi406ifdJbEnpa4nFm6eFo04aPNc89xyo8tKm997npeJOnUlTvd2d7I4PFaMa9WEtrR2JfEWODcDYqMFF6XY6NCNSok1oTsrEM7tLB0M6WW50aeBw8qTXLjcz3hp5AaTeyZ6GfD6UG3JRROljMHhN6MJMdzTzmVx3TQ8yOrxXi9HFxUKNBR9TJg+FYrGO8INR7su/HkZYxlP3U38CXJq/w5fQ9jwbAfd0HnoqpJ9TrLExX/pEYvIunzjkVf4cvoDo1ErunJL4H0lYumt8IjPxLiFBYSa9mim12E5DT51sFzq1oUo028quzJkj2NzLaMtwNOWK6DjJRfuou0ZR3NM6qkmnBGecV0KI3C6FZhZgO6GiNmSU5LYAs+zGoybsk2x82XoShiKkJJq1wJxwWJkrrD1H8Isl7Bi//AG1X+lm7DfaLGULJKEku6Ovg/tlJTiq+Gptd0YtsV5r2DFv/ANNV/pYfd+M/9tV/pZ9GXHKM6anDDXuvKUz4zJ+7hl9DP2VdPn/sGM/9tV/pZF4TExetCon6xZ7x8QrT/sYr5FanUnUWaEbfAfYaeH9jxK/sKn9Iex4l/wBjU/pPpvIg6aeRbdivkw8i+g+w0+bex4n+BU/pH7Hif4NT6H0d0YeRfQi6EfKvoPsNPnXsWJ/gVPoHsGK6UJ/Q+i8mK/KvoCpxv7q+g+xNPmjjd3cgV1tIn7HV7jWBrM2Lp3rUFZ6ozqnNu19TRSocnWpVt6IKmKhGTyJL1IqEcLUfvSUV6minHCUdajlVfZaIxurUm9P1IxpTqO1y6Nuj96xoq1ClTp+qV2UVeLYmrvUk/mVLh1d7JMl7BiY/kJ4FTxVZ/mZFOtUe8mTcLXTWqJ0KdRytT94bdbx6mxDA1qnozdguEp1U66vHtcUKeJh79WMF6suWJpU1aWJzP+Ultc1mM4ZhItOEVTiu7MEnhqcstJZ5ehdiKixMGoU6s30eyKKGNng45ORFyT3ZJsl1dxtpQxijnhTnYoq8Tr6xlKStuiT4zi6iaThBfAwybnJuTu3uzHSPfh8nPPw00sRXrzy03d+rN+BhWp1M1ZXXY48ZSpxbptp90Rli6/WrJ+lzUx/Tlzc2fqu5xPilOlTdOnDxs42GoutLmTkQoUJ4it43a/VnVpcKo6KWJf0sXcxcsODPkm8YnQWHjZ1qqdulzauKYOlG0LGf7r4fTjmq4hy9EyiWH4fmtTc7erOfbGu0+JyNsuOYdbIrfHYdIGZ4XASTi24vo0zCsDXT96NjeprbjyceXHdV16knjad3Rik9myijwnEKeajVjBdmZpVquHST+qB8VqrTOzG8nsx4eHW9uo8JiIwfMq0212HQwtOf7ydn2OJLHzlL3m2WRqYqbWVSRZv+TPi4JHffstKnOKSuk7nBrQy1Izs4u199y2hg8ZKo5ylo90y6ooONNy3s4u50w8Pn3xVNOD9qUr6bnZqV1OirNaaWOXky4nNFeAvqWjO26Z0rPutNfEJQjmhGUbb2NGCxbpwcMPJZJe9Sns/gclVXGeXaN9mTaaeaDul1RqZ6Ou/T0S4rGdqdOFLDvrJq5kqwnCpKUMTCpGWsrbGOkva8qzKMtr9yxwq4d5JNa9ejFuzrrwkq881SpB2jTTt8G/8AuYp1M8r3u3qaYU3lqPXLbU59WFru0kzlYDEV1CKW7MntLc1F2s+pGrruyunFyqRtvcsRPETcNrMphWtJOpTzpdL2RKvTlzMmV5r7GjD8Lq1l4pKHo9zW4Mee9VzUUle9uhvpU4Sp5ptNseM4ZHDUlKE3N9WLDYerZabmbfHh14rJf7kIOVOemhqnNunHTb9StUpKsoT013tc0TozjB+Hw9LmLWsZLkpw8UpybV0bEp86M6UrOKKKVB2zuSTe1y9xkkpXa6Nol3XXHLGY6YsRXq1q7nJ3cdFZF1OtzIy9ocm7aW7l1LCU1iE6k7LdvYWNWDhKUocxQavBb6/E6T9PLkqglOrkgm3a5KfDMTUxPLSjelDmSi5K5lU7U3LbQrwlStnlOnOSdS6fwNubRVr06eFnCX7zoieG4pPB0lKnByU0jLUjnqTjtTj70ratlOPqqhTp5XZrRLoS+YI8X4nU4hUimnGMehzsqNcMXRq6V6evdEnhqNTWjVXwZmeFYcgZDTUw1WnvG67opd1urFEMgZCQFEcgnG2pMjLYDZTqydJajzFNF+Ancyrbh+F4jHxvSnZIt/ZnF/xDZ9nq8oRlFK516mMnTV3E53Kyq8zL7OYuKvnNXBMFXwHGMPOpO6batf0NeK40srWzRycNxGrU4pRqXbUZbG8LbfLNeixChTxleMds7sYajaOvjOHTU/aoNOE3mt1OfiI317o9uVlxjnGSWZx0+RXDDPSVR2t0N1Ohei6jqRi4vRPqQp0lWz5p2kvdj5jzWNsdVQvrFejFTpKpVVNNRb2udKlhqMJvnx5lWLsqV7L5lFdQeJWakqbi7pQ23M3wIYehUzqnUi4XdtToVqlLD0uXhndLVze9yqtKeIocyK9x6itGdOMYeLq0jMysXTHVxLTzSk2u5S8VeDnZ5b21NWMwkKkVHlum9WrO9zlV8NiIwinFuN+m5uZX+TTownmjmjqmVynVjVvGb10DBqNFLPnlB7xasX1406dXPTleD2v0L7Rkni8ZCdlO8e3Yvw1b2io3ONpJasUITzN2tfZs2LC0aCzKeact7bEk8iLhDq7EeTnTipNtbF0aMatszshU70qtl7qf1MZ/6aiqnRxMoTunJR3faxzMTGSnFOTttZ9D0tKvycTGcZvI9JwezRi4uqOHxdLF0oRcJtyyPW3/AJf9BPKOPGm11E4eK51K0MJXpuVCXLdtpFP3XiHCMoxdpK6zOyaOkiMtKbozutWdOMp1rKSSutkZquAqUKKqVsi8SiknqzbhlHxZ03ZLVFmPktUVKGVqpJ2S3+h5vHO+Kn8v8j1GNcnT10WZL/M8xj/+dq28wzTFnCwDObSLimLxR2JgFKNRPSRKyexFxTI2lHYI04XTFUv7yPYKlBzzS0jZJP5f9jx2DmniKae+ZHtlTly4xSbtFy+Csv8Ac3ilKjDN+K1bPOVrdiGGwUZ4pqesFJyk/wDJG2tUjFKEfy6/qW06eTDVL+Gclu/U6SfthlxqhOjSnGlKM1o1Bdtdu1keanFzq5W7Zm9z02Dk69SE5SahZttfCSORxbCPA8QcW88YyupW3RjJrFjr0JRppwekVrY1cFrVpSlhp4qVLDSTzxWrl6Jdx8Sw/Jw0K+Hlno1dL9vQwYeMptOGbNfotEYnhr29RjOCVMbhMK+HXlRjBr8TRrU4dWtV5UMNVnmjRuorsbni+J8mnSji5RhHS0XayM6owp+Ou8131FIyZE+h2cBxKPDKKWGw0Zza8cpJ3b9DGpw/s4fRWKq1epDan8wLeJ41Yytzp0I0ptWdlZNlXDa0cNjKeIkr5Xdr0M1etVrReltLWVzMlU/mNSpY6OPrU6+Oq1KKywk7pbEKUHKcYyu4Xu8u9jnZaiqJu/qzr4VqEGlPNF/oS5aXSeNx0nw54SGFpwpJ+GdvF8WcfDyy1FUvacXdNdDrZ4yTSu53soxe5VjMK6DTrUZYeU14X0Zd1F1bhcsFgKmOdSFSGIppK35W2m/8jDiqFfDxjSxdKVOVs0L9UzVW4hWqcPjgnFcqFmrdbG7iuKo8Q4VTrQSi6c3Fwbu1fqEcGjUnSot0aklKV1JLsa6alFQha17NpddDbwXBYd4etXrWbjG0YvuyGIc51nWp07pSUb20uyVXSw1OGIouT1eWzuZ8NheXhaua2ZzSZvoWdd3fvN6FVeDjWcHtpMl8Q/ljxEL1G27ZNvief4jUhTxsoVJWcdGj0vJ5jl1/MzyPEqEqvEKjza3LZJiT20RqYWCzXuQhisPCbkluZfZZpWGsHJK7PPuft11Vj4mqc3kiJ8ar7Q0IQw+HzfiM2UpYCjrkTfwOnhhgdbG4rVKcl6Ilh+GYnES8SlFep11xihSjaFJFU+Nv8kEhu/xBv4dwPDUbTq2lL1O1CrQoRtHKkeOnxivLZ2M8+IV5/nZnrb7Xb2tTidCmneSMNf7QUYLw2Z5GVapPeTZBqTVyzA29BX+0UnfIjBX4pVxKak9DLhMN7RKzlZFuLwfs7XLbki6kFU6jluJMhZ31TJqDfp8TSE2RLGoL3pkc9NbJsIra1E4t9Cx1u0BcyfoihRoya0iWRwVaS90XMqLVSsDr1be+wJSwVWK1SK3Qkt7A6tR7zZByk/zBQ6bQsrDM+4XfcqCw4LxIjdjUmiD6Dw2MZYGk/Q0cqB4vCcbxtCmoxSlFdGdGj9pXe1ek16o4XGt7ei5UQUEmc/D8XwuItaplb6M2xkpq8ZJr0Mjq0YqdJCdNI58KlWPuyB1K7/MFbsqE4oxxqVl1J86S96SAuaRCxVPEQSu5GOtxGK0hqwPIuVOj70rlFTGSk8tJCoYOpXtKpJQj6nZwSweDXhipz7vVnb0y5mH4XisVLNPwR7s6VLgNKKWZ5pept9vi72SS9TNW4vRpP3032Rndq+DlwKnLZuLMGL4RXw6cozUl+pOpxuvVeWjTfxK1HF4rWtWyRYmxTQlOD/EqZUvUs9v5bai3NfA108Dg4RvNupPuzHj8TSjGVCFPJ6l9oy1Xnm52tfWxDNJe7LK/QHfluXtEb+XqZbu+5Zi7XlnXTVGnVl4nGUy6NSpT05FvkPBY5U1Gko3u92dnk5knZDLw4xlwGLesakVFsz41VIVXKMFOL1v2LcVhqi8UTMsRXo6SjdIk/wBKyTdRv3LXLIwlGHi3J1eIRmnCVJWKfwcn7yd+1i623x5zC7TUrJ5Wk/UrouNGspVVmKG45tHJo0YacJzUHDT1NSaiZ597t0J47DTp2jHJLuZ/aG/zotngqDWkbfAolgoX8NzncZXTj588JqUpVpshGc5SSbsibjlVuwQjmdlpfQzqPZcsrN7Wxp03vV/UsTw6tnryfzKZ8Krp6TTKvu2sb1Hz8s8svbfzMAtW3JmPFSozqXoxtGwo8PlfxXJVcLyErdRW+Hzkzwik0zprjMYQUVBXSsc+CvJI69LhlF2bhe+pP/tvm8SKXxfmU2laPQupU89OLWqavc5vFqFKhWjGCy6HY4ZKjLhVLL+9jNp/D4HTHX8PKaSlRWbTQKyWSNunUvl72uq63ViiqlzHljljLouhoUTpyVRXLK6rU6ueMcsZK9lsXyrYWlQjGHMlWv7zQqWNhOeSad+7JVl8q6LqQbyReupvU5V6EoVtJLWLEoJ7OwcrX3jMulvlNV5RpKEcqSd3puOeJVaEoVqMZRe1lZoFS01G4mu1Tw5c8JCWrTYUsPSpSUlTu13OlOKsVNJE0KXBTnmcI3+BKzTukr9yxWEzUxhtG2ZWcU12HGmovwxS+A4ySZPmJdS9YmzjCzuoInOLmrStYiqqZKVRZVYz1i7qp0ldLKrbFii0mu5HmNL3bks7lHWI6w2zugrNTjdXuOcVKGSSvHsyUpT2sZoVKzxM4TcbWvGw0ijF4WKpqNN2c2opCeF9npTcJOUstki+blUxUI30gnJ/F6f7jlC712sXaMPPoyoONHTSzT3uX0uHU+IRTk7ZP9SrHYWioyqXSmle6OnwaUVSn18KZMr48Dy2Pw0cPi50obRM2sdnY38UvLiNZ26mZw0E9CMMVWh+dtepZ7UpfvIJ+qKXTaIWYGl8ma0lZkXS7NMo17DV13QFjjJdCLQ1KfxG5y6xAdJ+Fl1OEpyslcphVUV7psw2OpUd6evclHV4fH2OOeT1ZRjuJOcmosyVsfGtpF2MNWdm9TMx8+V2K1Ztvqzt8DoUqdCdWorzktPQ4mEpqpUTm7K56jC8iGHaUo3sW3SN9DitTlrPrTVPKl+hkqyc4J9iiLjPC5YXc03mXbU0YeahLlSScr2sz0bnVnSzD4WtXg+U00ntfYjQp1M7nCLvB3vYvVZO6TWmjSJ0ZunrTllvvZmPFVig5QxMqsvE5XfzFyp1KjnN2ZqlSg3f/UlGl8UZ6iKnGMY000rb2JU404XcdO4lhoxtq38WKWWhF6uTloomerSM6sZJvfKYZYqlKsocyLbdrXLJYF1byq1Gov8AKmYOJ4OjQjR5MUqkppJpmpEdWvg500pxeaLKqFNVKmWSVvU0+0Thhskpxy2tds51XiODoprmRlLtG7KjbUTVoXUktmiDUu5go8VhUrwp8pwz+62tzdOeSDnOSjFatiiVJSk2m9USy3KoTc0pRmmmrpokt/FJmdKtneLfX1KJSbspLYuklq73KJK8dBpUr3g00iuriGopSrTSWiSk9CyKtA5+KndSi1qpDdR0cHGFfDupJOcszV2wo4qVPPazb0v2MeBxLpYWrTXVqxbQSyyT7XLjbtKuxsZLBU6sp6SlpH/U8niat8TVf8zPXYyqsuGoVI3pp9PgePqUpzxU4xT95/5lt2RFVESVSJeuGVH+ZDfDKsbeKOpnRtSpxHmj3LfuyeV+JX7GZ4erGeVxY6rtZmj3HePcthw/Ml47Mm+GaaVB1NoYXL7VS751/mexhXrYipy4Wi4JRlbrHa36HlsNw9QxFObn7skz0nDJv2uU0t7tmsZ/CVshyq08ufK4Q1fqSrYjLQlGUvFOFjHRpyjh69R6Z5u3qjGpSnUjJtvxWNWpptoYr2eMYvWH/e5PGVaeNp01KP4iiott6P1OfKSnilDotbGl2MVrSt4blwyxjePYlSptLZRRJy1uWwd0ZVTaSuWqOaKzag4q5bFKyLoZpxy7aL0KsmY3TRQ4a7iQUctIaSfQscPUiqb7mtITpxfQi8PFbJFyg/MGR7XJVURw8YPNGKTve5fiqksdTjHEScsnug4SfX9CtpxlpqDSqphU42i2mV0sNNSjGdpw6nRj7uqV/gVv3iBRpxva30OjTxFFYFYZUneMlK/mfUyQlbVb/AhOTdS43o004azrycpWb1RdiE6mJlK+iWVI50pyjqi+EpVKdVyu5WuiW7TSaqQi6qc1HVJrrY8ti0vvSoo6q52sTH8KNTeTVr/M41eLjXlJb3NZ7ymieLsT0eqIrNJNIhKtO/jROnJSkrM4zhmvLd5FCwNactEP7vqRklU0XcunjKlKo4wexGWOqzVnqdNMbXLh2GjbPUZJ8Pwbh4Z3ZlhVc5JS0uX04vM12GjamXC5WbjJWMs8LOL2ua5VasZPVpFbqzb01ZZpFawr0LY4CVRaTSRZQbbaknqXqnLJKybYCo8OdON4VE2RqValNOMoqTKZc6mvFmRWpTqPS7JpUXzak9lFF3skXG8qrbLKMZThllHVbMmsPUauouxZDbBPCpe67kORLsbnBrdCaL1TbFOjJbi5Tatc2uN9xclPbQaNsioN/mH7LLubI4Vv8yRfHAVMt88WBy/Zv5h+zepsqUZwdmhqndLuXRti9nS6gqETdyVbfUjykNG2RUIW9RqjA0ukiyNGEl6jQyxio7E7xa1VzRKhFLREOVHaw0MzpwesfC/QspYvFYV3p1W12bLOSlL0LFRhP8t2S4xdtOG+0U9FV09ToR4rnjeM7nFeGh0SCnTdnlRzvHF27EuKWWs9SifFL/mZhdJyeqNGGw1KfvKzM3DS7SWLlVlZtpGyhGmrN6sjDD0LrxJs106EEtjOl28tOtQho5OT7Iq9oqSf4VPKu7LIUacVsWxVO2uh0Rm5NWp+8qO3ZFkMNCGuXN8S9OCDmrygEJxh+SxbGsrbWKJVE+go37aEGpVIvrY5GNkpYmTbudFRVSKjHc5uNoyo4hxkrdSwquTgoaLUp6kpbEOptFkJ5XdJXPRYOq5UIuT6Hm0dzAJPDxdzOfpcfbfKaaKZqEt4klC+zG1pa2pyjbz+NSjiZWWgoypqHuX+ZbxOGXEMzQ907T05ouSvpGxZRm1Ujay1KXuWU9JxNQd+nTVk2WKnAKDTpq/YqxVeGSUKc7TOF3a3GXFQSqytsUU9Jr4gvbJ3cabl6mapHERfj0L1r0/fjMdPRQqR6O5Hm5XscbB1uS3Kc7u3c6NKuq0M0RcbHm3tZWxlJJxdlKxy6lTFVGszUktiPEVfEXUkiqFNNa1Uv8RqTwnay7iEpVYy6Jm7h/EJ0Zt1p5la1rnPnFJ++mRbtaxvUS5W+3T47KNR0akNpIs4LPLRcvLNXMdRVMThoKKu46G3h1KdLDyU42uxPCO/OEcsZwakpK7i90ZqlNyoVJ043UNX6IjSalCORtVY/qh4hTclkTbS8SXYm1UVK0Vksru3YVSqnolp0ZTNpPezK6taMGktWNjs4SeeKfoaElm1Odw6eapJdFqjpLczRO9tCLV7E7EGzcQStYokl2LJMqk7GoHp2Iu3ZEZTS1ZHOmrp6GoiegaELjTKi1O2xN6xRVHUsbWWxFRluST0K3qyW0TIjPcyz8OMi/NFo0yKMRQVaKWZxa2aIIYbxupV88tPgtB4u/KdnYthBU4RhHZKxDEq9Jkg52LoxnBTd00vqaMFXlQpPLvJJMqqu9Ow4VI0X3TFngZMXCVWq5uOpndCXZnQr4yMLOKTKlxPvTRmbVk9ml2Y/Zn2NT4n15SFHiqnJRVNK5fKMywzbtlJrBS7WOlTStmtuZ+IZ1GDgm7S1sb6+E2jhsDTlfmXZqfDsH0zIvw/Ljhl4k5z39CeTS/Qm/8AQxSwNC2VRujNi8JTUYqKSZ1G4mTGQzRzLdD/APBz1w6T1i0C4XNyWeSsbMEpRjLMrJvQ104ObSXU1pNsC4ZRUfekiunh4wqJxqNpdDpzpuN4yMmGwzpVW56wvexOptswlZRrSjte5dCtGljKkpK+tzntqNWo9uxqwtN4iUryS21ZG7V2EblGUpfmdzZF6GSnaFPVpJM0U5Rs7Si/gyIm3oDq9FqyqV9dRR94u0WVKloqSjma6InSprLmkrze77FLdi6k77E2qNbwwv3OOl7XjXUb/DpaR9WbMfWlO2Govxvd+VFcKaowUI7I1EUR4ThpvxTqy62ctC6GCw9B2p0oprq9WW0n+KhVZZZybdktSjnV3zOM0YLakrss4nVdZ08JTetR3l6Iq4dF1q1bEv8AM7IeBtUxVevJ6p5V6IDo04qnTjCGiirIjiayo0JTfRaA8VQpU5Z6kb9lqzFiKntVajSSai3mafYg34K8MHTU97XZakEfdXYi5W0MqlVeSF9zDWoupFSgnfdo1VJ2y9dRc2axKqRSUY9l1CMkaUo3b2RbRm8su9i6azYWpNK/4iv9CmhpGWm+hYJY6q6s4y2sjjwxGSbckmdWq/Cznwo05VbqLsy6RepZqTnHojE6tdPr9DoxjkWishzxKd4Tp3a2aQ0OdzMQ9rkOdOE/H+psniYRdnFordSFZ6U7suhPDzVWXbuVVIYiVSUoRlluaoUZZU4x0Zapzoxd43afuiwYaHP59PNe2ZXO7hak6Tco6Nqxzec51YuNPKrnRozjGUMzs82vwJRqxeelReHbbUNn8df9TNCnzqGZNwjBavuXcQrc2T1u3oRnPlcOcFvLQKzYWPMrSq2slojVJFGBX4cra2ZoMKIxvEsirIVNeEssZ/lVctyaby6EZe8Eqqpxu9+iN7FknZa6GDEcQpUXlV6ku0VclJVcSnmllh6dRcqjhqTnlSS3fU1EV4XHLFSlBwlTnHpI03Obw6MqteripaKWkS3F8QpYWShJSlN9EVG5S1JOdmcj2nHYh/g0VSj3mVVI4mniqEJ13Oc5XaWySIO86mZWtZkVbN69ypsnCcVJJtXCrCEtyTlHdtIrjOMpvLJStvZmVXQTFJakovQhN6GA2rwv0LMLLVp7/wCZRCdoST6FlB2qw9XY1IM+NdqahazSS/U485xcm2+p08VNyqyzdzmS5UdZ6XNxmoOVPqytqnm8N0/Qsz0b6ND5lLo0bZZ3hnKTbYoQhB76+ppdWC6lc505La5OsXacGk72TL3iXSSllWpjVOajmg9OzCdZyaVSNkiWDTUrKr70b/BFXLjm8EJfQIT6xZop1pqLaeiAjGFSOuV/QlPE1KUU77+hW8e2tWUzrwe+o8C+dV1UsyuRjSm34aZGjLmN20a6F0JSva+w2E4yg7MlPEVIQSjLfoUSxTcmmr+pCVZeUm4q28pboshQnU2SKsPUjOooydr7F1pQqZb2GzSVXBVYx8KMrVWk7Tj9CyeLqxqOKm7IqnXk3rqNw0lGrF2V7FlSpKMoqMtyinUg5rmRTiTrYZ05KUJ+F6pk93wqy7lux5UrPNf0M3MnD3ldFlOrGUld2+Jple03K6iRlSqSknkaRXzJOs1CWiLs0n+dk3tUFG7t1LIwhFpxbzeo4whHxqTzeoZJzvKKLJsRqZk73XyK07SbeoThNTvLQFZjX7iJwcZyslqWWy+7pIglGOsVaSFObzavVjShQzStnsyaoqCf4kUUN2ld7k1JPRiiUJZpKJOcpLR6NEnDIldLXZlNXRrM7kkBaW6ZbSxeIpe7Nv0ZXCKeuexKbimsjzL1RboclV6ct2y1VINe8iiWDjfdkHhmvdbOXhtujld7O49OhzuRVXcMtaD3Y0Olfw7AvUwRr14dfqWrFVX7yiTQ1LSWjsZMbSnOsnFSndFksUpxtlUX3OhQjKdGNrXt3JvS+3G9jxOW/Jm/gir2es5W5cr9rHovu7HSyypN2e3jI+z1qGPgsROMe7zXHc6uPDhmJlq4qC/mZ08NRjRpWqVY/I7sqGBqRy+3U1Jrpqeer1KdCrKk5Z1fdEmdy8LrTQquV+FjVTW8pWXczJqWsVZdLhVnGMPE9zKlxDBvETjKk1trcjR4JVnHSvRT7NmyjKjUUU6tntsdGPDMKkqksdGPpYvaxNPNy4RUUpJ1YadiUOHQg051H8kdKu8Nhqs1GtnT7IqhUoVW75mXtTUTp4ilCKpKMm+jZycapPFSlqvgaJ1rVfBTtbuY8TKXOlfqbn7Zog5y0jKb+DKp06ifiUvmOG+hCq3m1dyoah3djo4CooxcE7nLRfh5ST8JqzcIsx9uff0M6ehbilLwuV7+pTBGYVGW4nsOa1C2hpHV4WlOGW+p0a+Gq0qam9r9zlcPpykm0nodKdfmRVN3umcsv8m56W0P3sW1fXbuaMSouuuVCUI9nuvmZ6N0o2dn3NVfEVcRVlOvLNNJK9rXNVHMxEXmcd77GSdOSqJPY3V3GM29m9jNiJZYpLW/V9GB0OH2jiFl2aOt+Y43DdKsHLdnYTebbQzSLolU3aTLIOWZ6aW3KZ7ssoV7lc4k0Jm9oz1k405WWtivDxlGjHP727L5JMhZv1NSoBpiysaTLtEr30vb1JaXVnddyKbXRMk9UrKxNqGTssnqVPclfwmQmyLYNkWyCVyrE3VJka1Z0qbmradyNSaq0lLmwkmr2TNQZJspqvxRctFqXSaaMWNr5MitprY1fSJVp05RsihZE9TPPEt7KxU6kmYitk6kFoimnZ101tcz3Zqwyg7XfiuUdui/CiOKr8iCk1e7sOj7hm4r/wAsn6o6MNWD/FnJuVla5ryTcFZad0c/h0HKSV7aXZ04V6tOGWKTXwJFVOnKKu9CmtfI8urNntNR+9BNdmimo3UlfIo/AIxU+dzUpR8FjXTajBu/ivoLJJvZitYvgSq1uZJXSTt0IXvsZ68akpeDRW3LMHnhSarayfUzZf4VlxLm6kkldX/1NmHdOrGUal4tbSXQqxbjRhN7yTRGg/8AhVL80jDTdh6itkqLMi+FPDrallfdHNp13GqoS77nShqKDPq+xOLT2K5KzYU27gTerQ51OVG0dZy0SE3vbcw08RiZVG1hZOd9G9kRV8aKpZpN3nJ3bZUq1KdR01JOa1aRVUw2MxDftNbJG/uQLqeHo0IZaULd31ZqIspW5i7sxcYqunRnFbzeVGpTcHpa5RicP7RXpTnPSDu1bcqJYSnycNTgui1+JW+GUalRzvKN9WkzW4JLQST7aAQpYWjRj4YK/d6mbCfi4qtW6XyxNGLq8rDVJLe2nxIYCk6WFhF7vVhWuL8JXN6lm0dCqXvGRKS0TK5Vajo8pTss2axdL3TPlTqPW2hRCnXq088adSSUtJWe5ooQlKCtqZpRSXZ9TVhJXjGN7N7GsfLKGIp2oRn5nYzxWzijVif3TzOyT6mB1YLaa+pZBOtj0r0pdHvYpVeEtY3fyM9eMJyvB6s2YWCjTskJtGetONSNsjv0dh4eOVWsdD2rk0oylGNk7J2M9TFUZNy2v2QnsSVadKlKV9F0M8+IKrK8k7hPFUmrXuURjCdRShFpC/6GunOUpxtB2b3OkoXSbMNK6lF2srq51JU8mHpO+k0yZRYz6ufzuGJm3TUb6InNWqOMeiRHKppKWzMNKuHTarzj3VzoaGPD0eXipSTumtDRNszRopyhls5JMsTi72d7HMk5IlGrJK5Faas1GRGU4uKbWpllNt73ZOcrUrvRLUuxfzI5N7HLr1ZY6vyKb/Dj7z7matjliJOnCcacOrb3HSxeEw6SjU+i3NRHaouNOlGnlWVKyRGSi3sjLhsUsQnKCkorrLS5dzLe8XaLFZXu7IwYP/icZWxL91eCn/qHEcRaiqdN+Oo8qNOHpxoUYU47RQE603CnKUVmaV0jl8PwccbKdac5LxaWdzrbnOVKtw/Eyq0Y56M3eUFugrbHhtGLTblI006cKXuRSXoKhXhXpqcHdf5Di/EzFVdG6i2UVq8YySa1+Jc3aBhxUM0o30tqSCx103OLi4taPW4e0u6UE09zPGLldt6sai3Uk10VkaRCvKUppy2buymrLDVF6o0uCmtdtmZK+CoU5eF3+ZvGJVeWj/KO1JeUgsPS/wDGHIp9jpplZekvKLPSXWJFUaXZDVKkuiLpEudSS95Fc61F+pLJS7RC1NeUKoVKNST5Tae43OrClKLV79S7PBPRpCdWn1kiXHZthSn2DJUfQ2c6kupco5qamlo+pnpF2wUo1VNOLs0XydaMpSutehfZdgZekNsKp1dQdGp3Nyt1ETpDbHGhO/vGh06ralzG5InNyjHwxbZGM3Lo0x1htUsHWqSctWDwk+rsao1J09pNDq1rU871Jqfyu2NYXXVl8Y5UldtLYcamZXUGRvN+7TkzWsf4ROyZCdJMtpwzUm3dTXQjcvtGbkSi3KEmmNVqsNJxuvQ0JEnTzE0qFKvCTSbs/UhOrP2hxhJ29GXewzmnZIzPDypybi7Mz1tNtOVyXik7ko0YpqSm7ozRrVI+9G69C2FeEutn6jzBdNTqSzJa+hTVpVfflFpdwxFaVPJkla/YmqlWcLSqSsx2lUoODSvuXxhTtdxuUwoRlfNUaLbZYqClmS2ZNfoEoSkklLRbJsz1aUk7S6F84ycGsrSKFRS/NLT1NTaHTnk3VzRTlCabitjNyo9W38xwXLd46Mtx/RtRz4WSE6sOxkuNKUnaKbPO6NEqkUnIzOsp9kaqWGl71Twx9THjqdOElKk9OqLEReuwJNXuihTsSVQom02baN+VHxtGONZdS+niYLdEsXboUq6hTs6svhcrkqVTEQzTbi3ZtshTxmGXvU7l64hgVvQMdV7O3RwHDaFpKab+JwsbRz46bpQur6WJvi2EXuUPqVy4xBe5SsSY2Xa2roYSu1pD6kp8PqzhrlXxZz6nFakttPmZ5Y2rL8z+prrU7Oi6CoJZpRbXZl6x8FFRcVocF15PqJTm9tS9U269atRqTctNeiIRqRj7iOanP4E0ptN59C9TbXUqpb2MdZ56mY6HDsPhpNvEttv3V0bNlfgcq9RShNQXaxO0hpwoLUqq6yPT4f7NwnpPGqm++RmHiPBqWGxHLWMjVfeI7Q1XERqwNTlV4yy5l1Xc10+GUU/HKUl6aG6jhcNRipRoJyXVu5e8OtZsZya9pOL+BXShg4+/Sm/VSNLeGnTlOpFqSeyZF1uGZYrJXzfm1RlWarQwk5XpZ0uzOjhuG0Ek+Xm63ZTiZ8Phb2alVtb8zNuD43UoxUaOChL1krmbb/CyROpGrSpSVGnZW6ROTTqU86z5lUbPQ4viHF8RS/AhGnFrXLFI8rJTWJi6sryUtTeG7PKV2YSiqfhCU5O8vzNpBQyyqyi9nroXU4Z60oWSje93sbrLLiqfP8dNNOPQoqU80YqWjXQ21VeOeDyu/wAjLUzXTW63MqnSdpQy7p9TtwlscCnfmxs9G9zuU3sSq0XM8/fZde5nqO02IhXE3psJsjmNIHLQg2RqTW3UhnXc1ETuNMrzLuRdW2xRdmLE/CZ4VM3vE+ZFLS5kTk9RSnpYplWs/dIupf0CrW9AuVRnd2DOQGIWajNejObh5WnfodCcvBJt6WMEFGEXJ6q/QqLZu8XZanO4jdxpvpqbpSTTcdulzPiZRVJRlrc3/COUAPcDKhIvoQbqxd+pQjXhV4o/Eo7VH3Sjia/4V/EvpbFPEVfCs6Mjh8ZzlGK3kbs04XinsYMBVlCzjpdWOnhp07uNZpJ9WjM2VF16ltyHOkr6+pqnLDxi5RyXvtvcxzqKbTyqPwNTdRJ4ie+Zlbnd3bC6FdGtUCkmRlUsnZErpCzLuTV/Yx4nxYZtqz7fMvhH/hacVuRxazxSWzRpo0M7pUoy3e5wy8V1x9KFJOfi97qdHD6QSvdoyYvCww81lqKcpb26FmEb1i27istUnrqKD1uKadhRkrPUirE/GaVK0Uc91fH4UXXk1rIgKtSKk9TNOrG7CompPqZqis9yyiUsQlJJL5i51SWsY6dynT5jpzmk43VjSNCxLe+xso49Rgo+Fr1RyJJ6NfMb0KN+IjTxKSl7qleyG5KL0MCqOK0epOFVr19AjepXViLKZVWrZSWfT1Iq5ySjduyMsq8Fd3HVlFx8abhu0na5H23BxilRwMU+83mZYiuM8003qjoYOpTjljppqcmtjZVq0c0IwjHS0VYmsSlRzK+dPRdBLobMbV514t6WscarRcaiS1T2N1TERxXjyqmpbqPQgqFC1+ZJyvsa9onRpRhTXhTfU3Rr4bkpSpJSta6ZijOEVbNcjVlSqRjF7R7GtIsm1KNr3RVKMGrO1iGSh6/ULUO36lGd0I8zwyTRuptQScehVHkRd1HUkq1NaJaEk0OgsbFuKlTjeWm25qqKdajRpLTI739LnJp14TrUrpO0lb6noeG0ufjJU0rpRkv9TNiufGMvbZrutAxFOWHrZZfH4GmjByqzlb3WZsbW5uJlLpsY0qNOqlOz3ND1jcwzd7P5mmE9NzOTUE0RtoDf82gs1l3Rjaia1RZJZqbT1Viqc0umhO9ofIKxPhuGck3T39TZTweFp+5RgvWxXm00IyryWm5qVlbUjFT8OkX0K6slbKQlWurJlTlnfq2UUypyeLU204xWiNcarW5VLSY201fsXY1wqJstpu8jl1q7o01NRculkSo4mviny6NN04vecgjZgbOviJQ0g5WVu/U1K12Qo040KShDZfqODuzNVdU9xGHFVLWitzZOSscyvJ89WWr2GIsoZpe5Ftpa2LGstJPrJmjBKNGTT3UG2/UzK9XERpxWtnZF/lFFdy9huvzu1zDCipNKVSS7mnGylh6PKktYdPmVOC5UasHeMv0Z0lRdHhkZ6xxLZCtw6dOOZVXJfEKWbJOXSKvcxPG1NVuXc35TS7k2/MyE6N9pNFftk+qQnipvojXbFNVKFKSl43dGmnSot+NO3xMXtE+50YxjXwqr091pNdjG41pP2XCPpIpeGpZtFdE4xthqlS+kVoc9V6nnY7SJqtsqNNbRRL3Y5Vt2MDr1PMJ1p+Zmu8NVvvYM62uc7mSe8gzvuS8kOrqOLj7ysVc6LbSepZh8VTxOH5daajVgvDJ9UU1KUZq+/qiy7hpbGq4mhYpzSTUb/A51qkNvEuzL8PVjzFn8PxM26E5uGZpySZVLI9MysZsRUUsROS2bK869R9l/S6bI1lF2T0NcuZRad91dNHIz+jNdDG2w8qU4ylb3X2M3LZprqVvDnktirnU30Mk8VKdHK6bTK1VktoMd7DTa6kVsW4VqtPJmtJ7HOdWo/wAgRqVU01FJ/EXK1dOo3OEnGV010KKtdQqOLjchUxmIq5HOMLxVm+5mqupUqOWiv6jtYml8q8HsmVyqRb20K8k+8Q5c+6He000yw6qQVajJ+HeL6Aq1SHvRUvgQwzqUZXVRK6s00W+G2ru+9i4+vJUo4inLS+V+pbm0umZ3CMltf5EVSkvcUl8ESiSxdZbTdhc+o30I+yT/AJ/oNYKXaZndaPnzI+0SJvAS6wl9Rrh/8n/+kO1TSDqYWHu07/Ernj1H3Eo/BHMc2+orlkitVXGSne7uZqk3PciIqAZFErAAwSHYKVx3CwWIABpXHZARJwhnYiSlYDUsNCNLNuym1i2lX8OWUbjaUtosyrO2SgWOinq7olTpJPd/QbGjDSp3jGTtK6dz08J0bJOojy8KF2nu0dHK6mXwNWOeU21HpI4Si6Wd4ylH0Z53ilDDwxLmsXCXwRfaWS3JlJ/Ew4jBVqsrxoW+LMyKSxGFTSc5P4GrEV8NSoQnShKTa1TZhXD6sXd00vmXSdRQUJqKSNaTbn1sQ5N2gop9CnNbojZVjRd81/kylyw0doX+LOjJOtmSvbQ9BgcVTjh4uy2PPPE0ltSiL2+S0jZIzcdrt6epxFZXGLsmedrwcq0pLa5Q8ZKW8whWhKaTbbbsaxnVLdvQ4GEJKk3vsNynTxNWnTbTcdbFGGc6dSKvs9PoWuc416lZO0l1+Ju+kZ6s/CqUpJLe5kzShdWbNjgvZ3mWm5ieJzp6WaVkZF1NNwjOU0lm2R2KUr2tseb5k4xtL8zO3gqmahB36Ga06NzJVl4r9S/NoZq/vCIrlNrqKMrPuRnFSTUldBaysjW0D3b77lacVumxydiDY2JOcOzI54+X9SDYlr1SLsWKXZJEs/hbKm0tnexKpUSp3sibEJT0FnexTOrHuUuq29ANqnl1uJ1fUyKcmEW2wL8RV/Ba7kJWjSjH8yFU1jFepCq7yKgzWkjLxF2VO3qXN6XMuObcKTfqal8IzqLeo1TZfRjemixUrkVnjT1NlCKzRBUkty2nHxxE9jdS7FeOV8NJFtLd3I423s0zqyr4bOnGpTc1dR1t3Nc17TVnNzULu9jBgaTnkUFdyZtr0lRqSg5XcTG8f5U/Zo2X40TPKnaT8T+RLMtdSOdavoalwZ8ly092xqKStdsXMi5NC5qsXtgaqWSJnxCyNNbFvOXYzVptz8Xuszcsb4i6aMNVjOk+u6/yNEJcmMqmqstPiYOHtQjOD6VNPmjViJ3ppbKxxvt1n+LO6s3Nyvd7m/CzcudPKm1HMc61lfoa8JiXRjOLhKSnBxfzQrDXVqtRVuupXCT1kQUvwYZt7Di38CNRLW6djTF33Mz0s97miOyIqqc1zJIyzk5MvmrTT7kHle2hdozPcFuXuESLil0RrZpU7g9dSbs1sRSWvQu00ipKMrtXXYnSSd5Pp0IuKfUlBWVu42BystXqHMaY6ig46bopWoF9SouW5GFSu2X1pKNJ3Mjna0u/QIlJNu5fRipRkn2uZnNu1tzTQk2rWvoQQqWpYe6et7mbnyL66SpKPW5lyeqLKifOkLmyFk9Qy+pd00fNl3FzJ9wy+oZfUbofMl3Fnl3HlXqPKvUbqnRnLnQ1/Mj2PCK8o1G75W07s8hQinXprX3kehwM06+Ru3it8BL5R0HNUeHys1nnNv8A2OZUhlUXe+ZXuS4liFGUo03o3p8DPSlKrTt5dRaNDiuRB29BJqzCbaw9P6lT/Dp3l7z1MZNRBVPFZsvutFe7M7ipJWtfuFOTUrbtHNpfJXVmXbwt6FVnJZuhNNJW2GxnfVFbk9mvgy6UNH0aKWtdTUQmrL1HHZPqRa67i+OhQql76BF6pPQk1rqN20sBKNrbGnDvqZkzRRWlxsaHMcN7macsz+BOFS2kibFtZykskevUp9mUb6ttK/wLJyatl+Zdhlno4mel1FaMsqM0M0qlRrVQSLVF0cdhqsF7y6mSdbl09HZzd2aHUlVw9KS1VO92WX+RyuK3deq2/wAxko1pU6c6eZZZdB8QrNSfxMXPl2Rr2jcsTOGHlSUk1LdmfL6lHPkHOkBe4rzBZdzPzp9w5ku4Giy9S2lUdJNRlJKSszDzJdw5ku4G/my5bpxcsr3Vyqy7GXPLuwzvuBqVuwWXYyZn3DM+4Gu0V0Q/D6GO77hcDdGUY6rKWLEtK2aKObcC7o6DxF/zoTrp7zRgAeRt5sPMLm0/N+hjAg2c6l5mHtFNeYxgBs9pp2asxe001+VmRBcaVreKjfSH6h7XH+H+pkAaRs9tX8NB7c76U4mO4XGhs9vl5I/QXt9S2iivkZLhcaGr26t3X0D2+vb3rfIy3C40NXt+J25jEsdif4skZbhmGhpeMxH8WX1IvE1v4s/qUZgzDQudeq96kvqR5k/M/qV5gzDQAJAURDZBcNwIkkwUJPoTVJsgWYLolyZD5LW+gEbgS5XxGqYEBXLOUDosCvMTUcyuPkkksrsRUVGUdi2GIqw/7oaBoAliqj3SIrESXQHFEWgLY42otiyPFK8dpGRojbt8hqDf98YnzifF8U/7QwfAQ1DbZLiOJkneoymWJqy3m2Vf+IBoSdST6kW2AAAhiKgDYBNgej4VVliYwbWaWt/oXzlF4icHrrZJ7XMv2anZtvZNs0OKnVqTe0tb9i30qOKm4YWUeljmUsS6KfhjJvq1c3Y6u7cmaVrXukciaWbw3t6kXXjbTUxMqrjdRVuyOlw+d6Kj2ZxIqSaOpwubkpXd3czl6I7Gd5SjEVLNMs6FGIOe1QnVstiCqpilqill2LZTXdFcq8EVTepS3qa2LpYhbJEViLflKJNgmwjUpucG9impUust7sLvlldrARkwQN6gBZF5RrcgTRUWNKUV3voRqZeXm63CV3G8XZ9GW0KMJyWaXzZUUSpZqN72aV2Ysb+7pfM6uJjTyzhTnFta3XX0ORiW5RgrbXRoSot8tKxfCTSIUINxRpjR1CIuZKlL8SKfcm6Nl3ZTiE6VJzWjQHQhUjGWWUrXCvF1KMox3aOZR4jG1q1NTResfhX+Wcfgy9zTZwutHBOUq1KTlFPJbuVVMTOpmlyne99WZ54+jltGUiv22l1lI53zdtL+ZPpS3fcUpVZPSnb5lHttH+f6i9upeWX1GkXNV3+WK+YWrfylDx8OlNv5i9vin+6Q0LnTqveUQdKclZ1IlL4gulKJH2+XkiUbcPRVOpdTzOT+hpqZXFJJXOfhMVOtiacbJa9DVUbzN7WbRm+25/inCCyuXUUMzdmk49dRRairZr36jUcs88ZWTQZWxklDa3oEZ36kJ6RKoyaZGmpVE2aYehhUpPY0UK97pkUqjWm6KnuSxE2qrS2Rlq1VHbUDRfTcg7u9uhm589rWIzrvsVF7XqRby9bmZ1JProCqtGkaVK/qOTtbWxn5umgZ5NgXyk8uupXm7MhNtuyegQi5Oy3AdeT5T1MppxMXGm0zKjTK2CcpK2hvpw5U1fqrmGjrJGytPLVg97Eoy42qozva72MvtP8AIiWNlmqPtcylgv8AaH5UHtEuyKbgUXe0T9Bc+b6lQAW86fcXOn3K7hcDRh6s/aKfi/Ov8z0WBnaq5J31uzzFGWWtTfaS/wAz02FWWg5q157GaMuNq56zqJWjLYngKyjNJ/8AiNeGlFOrhqsYyhdpXK1Qpe0ZKNO0noUX4mk4Spxt4VBa+pjrScnY18Rr8vl00723/wAjLUj4bmbViNNPW44puV7WRDbqWLSK3OdaWpzSsrOI1Ui1l69SnNJwfQhFNvVpPuRWiSbi/UgotK7FzpJWdmu5D2i7so6AKo/FtYjLYdWonFWVyuMnN5bOxraJ51ew1K70IOnZgrp9yi6D11LlKyt0M2q1LaKc5911IJXunLoiVN5n6FM234U9EWUnb1INKdlYVKrKEa1r5Zw0fQrz3uyNNylg7auKTaRqJWXHT5jWReGNkjThpSjRlTemu5mlUtHRX6s04dZqMZPeTbKjg45+LfeTMlzTxBONRJ+v+ZkNxErhciBRK4XIgBK4XIgBK4XIgBK4XIgBLMFyIASzBmIgA7juRAIlcLkQCncLiAB3HciADAQAMAAAC4AAAAAAAMBDsAwFZgSuRerAdx2b2Lo0lpdFyo+hFZFTky2FK3xL8lpehJLKTYq22iSSe9rEnv3FuwC+u4PUSWoP4EBYdtAVw0+ICaaFbuT1vsScE99PgUVfIqrNxaZp5aKMSttAK1VfUlzSkCi7OmLOisZBJsVyNxlBcQxAFwuIAHcMxEQRJyFcQFBcLgGVvoB6D7NpcjESnpFdTVTiuVebklo7rr6FXA4OHB63ec7f5G3KlCDsoxg7tdxVcjikm8Q3BNKyRh1a2OzW8VWTs5Nu+uxCVCLkpZMvdJaMiuZSi5SSs/Q6fDqTp3T0b1BrxRsstv0LaL/4jR3VtGYyrcw8bbUVV1dFsNUyuv7pzRlezKmWPYqm2UVVEUsultuVyNIqkCVxtEdUVF+R8talb2sEW0uoPREVXbXYklcjJ66AmVE7LQsja1ipak47mkaKdNuLfRdSmo3eMfM9jXZ+yOXS6TM1NZ8dBdE9QhTi1JK2yM1WGkJPW7ujrYpQpU28ks01ZPpYwzyuMLL4IoKOVQLc9kKFNNbWfoS5dmVEJVXsjPinKVFxtqaXT9CEqd09AOOBtxGHSin+ZmKacWFIBXFcCQCuF2AwFcQRMREArZw+WXFwZvm/xJRb6nMwMsuKg33Opi8qxE3F6PVGasRrx5UlG1+tkXxjhpwWWvFPyVI2f1RnVTLOMnrYqryzVHJdQNzTV1Npro07kMqvdBSeajH0G1uYrUSp7NX1LqbUY2tb1FQyZHdpO1wpJu7aTRlUK2SUrybKWoN3Tu10L8RG6XhXxM7vBZlo3oWIoq3zPqVSLW97O/xI5bu5oVre+wJDe7BP1CJZet7BsCd1YGrgH5ky6lJK7ZVa8W+nQaAniHnhKxjS11NiV1ZvfuTw/D88k5SbX8sbmmVGFpudVdEtWzRWSl8eg8NTiq1SnK6SVvUJQaTb/KgOTid/mUFtfdFJoMBAAwEADAQATpfvYfFHp6Tywwy9Lnl4O04v1PT4V3xFGmmnaJKKrT/EcW7qbNmDqcrDVcXU95K0fiQw0c1WtT7y+hm4lUUf+HpO8Ide5IKq+epGEpO8pRf+Zbh6nNpeLdDqpLD4V/FP6srpvlVX2kZqxfBJe/FNCm80vRbEmnJXWqFl2ObYSbViDeqirfGxOavH/Yqe29mAOzba93uRay3a1RZTklF31vvcjpHskwINbOzXoQu42aL6zUoaWVzOoPRXuUN1pZSLqtRVnZDcU3e1yEoXhqrPsUN1po0YSd6iUm1fsZYtX11NFGKTc762ehUXKN22tunqXU0rFGEmpQcL3tqjRTaa7PqZoJ6Qsvel4UWwqZY+GPhj4H6sqby0p181snhh6vqyqE5Rwbk/zO5YiqrCSxLjBaS0N1dcq0Eto2HRjfJVve+gYh8yvOS/K7liPP8AHKfKxzha2lzmnQ4u5VMdOUne+xhys6oiBLKGUCIx5QygICVgygRAlYdkBACxKI8se4FQFjiugW9AKwsWWDL6AV2HYsUG+gnB9gIWCxKw7AQsGVlig2PKBXYLFmW7JKmm9XYCmwZS3l+oZEBVlHlLMoZUBXYLIsskFkBDKgyllvQkopgU2Cxbaw1bqBTb0HYt0HoBTYMpc2uwrrogi7Ufi7lmRJbajUPS5hpVZtEsvzLFF9tByVugEFTuCiiV3oDT7gGVbit9B2tuyIUWTBRFuSSfV2AbjcSj0HZ33GrXIBRexVXpmqKvaxCsnbaxNq5zpN9Bclm1K71BpJaI1tnTFypdGLlS7mtwfawsi7MuxldOS6iszRKHoxKnbdAU5ZCytlzj0I5QK8j7hk9S5KyE1YCvli5epZZklG5RVy7dAUC3L6klDS5BVk1JKFixoVtSjqcJxSp0XQ3ebMjViKqlaKet9TlYF2xEe2upsr1WpPKtJbN7ozRNYhSqNTWi7bjeIoqWlOcV6TMlJOVV9SdRN7IirZV1KyjFJerI0a8YVkn36bGWqpPQrg3m9SdXaZyYu/CVpE5xzIrpxzQjL0JuTSMubFNWk0VSRorq9RtFLi2BROzIPcunBopdzSK53IX1JSbIX1KLabSTzMVXSyWpFO+4SlporICtjQbh1Kia3LIq5Wty2Emtio1U5yjRnDRxmrNP/MroQySnPZpBm0L44apVpRVPWU3ol1FBSqynQkp62ejfQqlRtk8N007F88M6NNUp2VSb2vcli3y6kacdoxSE80vpXCnZag1bWwlLuKU7nTTB3+ZTO7ZYpW1K6kkovuTQw4mpeWnQxTd2X1nqzOyKhYRIiFIYAAAAAADsxWAtw37+J1q9O7hK+6OTRvzI/E7mKhaMcr0SsZyaxZJaLUolK8maKy8FzJtKyEZdHA2lTkm9UzRGCdzJgPekvQ2Rla+hjJqK2nGemq2CnNRlvo+gVE9bEMul5bmWltWV3ZvQrqUalSKy5dFs3YnGOWjKpPXojLOfXUqK3HLF3epU5Fk9d9iEtW0tEaBFpPVXQ3aTbSshuKcE27XEmknHv1CHFasnbZENLlqsBO2mqI5FZ9LEruRGV0QHurOt47MVTF16i8VWVuydgn+5ZXCm5U3LSy0NxF+CtKuk9ma+ItRw0lFWvoU8OotylPtoi3HRbw0r9GZ/kefrrYryvsX13ZxsuhVmZ0RCzCxY2+wrgRysbpyST6MlcnCTacHswKsjDIyyCbkl3DI72AhCP4kfij0HDpZcTTna9r/5HDgrVI/E7mEahUd+juZtGrCwy+013tmsjm4hN1r93c3qs3Q5b08TfxKq1HNTUuq3M7VCs37PS9Jf6imtL2JSWanCPaTDEOyUF7z0AnSqqULxexJTun3HSoxhTypXtqJ21stTnWzbWT1KY2i9dSyT/D0WpXktpfVvYCU1poUyXRmj8hBRTk01dgZ5XilbWxW21azNeRaxsVySmsqjaxdjM23u9BO/usm1a6tcjZy0WrNIjsy+nKSg30ehS4SS2NEP+W+YRXRm4SutDoQvP3fzLU59GDnK1jp0YcpPxdFFfECvEZeS4r3YLb1CtFLBqK6L/Qrr3hSnfXMy/ExfssJW966QDw1/Z6Nu9yyDvh6k8t3m37FsIRpwpRjvFWfxKnenCceilcsqPO8QlnxlR/IzWLcTNTxFR+pXc2iNgyktwKI2BoYAKwWGACGFhpXY0FYaQ2radRWGgrEkwsFhoPKhpEVoO7GhOLsSzu97EFcauy6Es0ZbxHy4vYjbNolqLVDQlkRFxVySlcGr7DqEorQlX5bceWraakGu7HFXHU2hYa9SxoFFMvVFTQsti5w9AyjQpsFi1wDltjqK/mPVlnKY+X6F6m1bb7CaLeWLlsdRVZ9Bal3L0GqXqNG1KGkXcpWDlNbDQ0pRew1e+hYoJbsnFw7WODarJLsrEnC6u3d+iLUk99F3LMsUiDE4vsJU79bGpxi9lci9Htcoz8pdW2JxjdaWLsra3IOCVgIKKQWQ5WvYiFSXq7BddgUHa+V27jUH8Ai2E3bTQjNOWzBK2zuN3sRpXkW7d2TUYJbakWRUo9VdlQ5JNikkugJg1cIryt9RqmurLYw9BWT6XKKWklvqVtF7S7EGoroBWoq/ibt6CcddHoWuPVqwOz6FRUooGo7FkUr+6GRN7FEFBW0BLXXQsUej0Fa2lgI/ISVyzbpqGRmpA6UHCV0016M21PHHbVGFJpm6PiXyMZxYqozyTZKq92V01nqNFrg3B+hlVLdyXJ/MnYlSinLXZFt7Rb6F0N2Hl+FFPsTmSwEYVMNHOu5ZUw6S8MtDnVYa2kylv1NVTD1JO9kVTwtZK+S/wAz1Hpqylq5seGqrWVNpFMsLNt2W42MkovsQcX1NSwtWUrKN2S9grPdJfM1tGNK1yLRu9gmr3khrAaeKf0Gxg2Eb3hKa6sj7LC+jY2MsEaaVNu99OxbGjCKWmpJIu0QhRlOcY2tdnShKnh5RVWMnFXtaVmtNymguRXfO8No319TNiq/NqeH3VoibuxqwzjXxPNy5Yx77tlGKlnrtl2GTVBdL6lE1eo7GsPOSX0hZiyvsWKI7aHdzUuLK6kXlZqy6FdWPgZFcWuvEyho1VbZ2UySZhVQNErDSv0CoWCxZksTUV2uNimwF7Wm1iLgQVt3SHHXSxLK+xJQYEad8606nYxreSFuxzFLwqGXVO51pQz0Iy6WTM1VFuZTUWrO2/cxuPiOqlF007baMxzpJO6WggtwMdX8DU/C2ivCRSqR9ToSoU5O9rMzksYJJWv1FypNRb/M9jd7PST8Ub/MdeMHVpKOktl2MNMmPSjCnSp6xhHV26vcxKjOpNRgrt7I71OvVw85fhU6nTVXRCtWlWmpQoU6UlpeKsXaODVg4Jxe6ZXvudifDYVVeVa0t3oZ1w+mp2jPmd2lZF2OfGE5vLCLYVaTpaSkr9kdJwlK8KCyQ6y7kPYqX5nKTLtHOTJwlbQ3SwVF+6pIUcBGLvJ5vQbFNMjLWRvVNKySjbtYFQoptqNxBz6q/B+ZXCProasa042SSfYrw9p2g09WrG2W3AwcKV77l1dJ0pJ9imvUhStCm/dIUq2dThLXTczr+VcWulzPgV2LKrUqrb7iyrc6RFbQsrLbrtcdgitRJKNmrEkm3qEb7ARy5ddmTaTdy2NreNa9yuUHfuTSq9mdyjC9ZNaxaucdUpNnZ4fK9KHeLszORCkuXFLtoX0bVKdu6/UeJoPVpNxeuhXSjKnlfR7GfbRxp2nd7bllGipV+ZU26ElTm6sVLRTZomrvovgETlQpwtKDv6Mx16WWo3H3TWlaIWTd380zNjUrnxjK22pKOkb5bSR0oxpRnJqCcWtmOpSoTs3Gz6pGVcmbUnfLbuVOUr+GKt6nVqYWlL3ZOJjq4Kd/A83wCsnMzJ9xSeZJbfAur4KpSipxV0911RUsNUabayxSu2yoqcGuxBu09L3RO8oq9nbuNSuttSicVzIdu5JQthpfErpys2aLSnCUMu+xUGDhZOX0HXzVKcnDaPu+pa4cuEaUfea1fZEkrKy2Q2jIprEUndatfRm+3No4SPlV2YnDLinFaKf8AmblTcIL+VWNVGatKfObi9I6DxclGlLL1jqRzXrRS2uTx9lSqdFlE9jzMl4mKxZkbZLlO2x36s7VJaiLlTYcsuhSOxdyhqmNCiw8poVIlyRpGZKz1Q7Xb6F/KHGkNG2fK7jUGalRQOkNDPO87NpXtbQjkbNSpWJwo3Lo2ycsOUzoxoLsPkJuwNsCpsOX1NzoNdCLpK4NsmRvck4NmpUmvUHS12GjbJyWTVI1Rp9xumgMipvbclGgjSoElTAzul6C5OmhrSsTUYvXZgYHScWHLNsoLsQyBGXlp+jGqV+hqyIaikUZ+UHKNFkNJX1CMrpXFyTW0LKFZlR9B8lmhRRJxQGblDVIvsFtgKLr4D9dyrRjzI8jqsU31+gZ2lvoVKXqSuuwVJP1CVl3EpeoZm9Coi7i7+JL0G7X/ANhNq4Dhl1zbegk7SVrBlT7gkgq6pia1WKi7KK2ilZFcpN2TEkSy20zIgFckk2ONk9dfQLthUMmu9yyNGEoSk5ZWtkluPLpqtRZNAKsr6BZlihfqSVJt6/UIqs7C8VtC7l66Magk/X1KKXBy1eiIuGVaGmcVlTbu+xUwKcj3aEk/giyV9Owr2RpFTj6hYm2JrTV2RUQy67hs9NWSutlp6llKVBQaqRnnvpKLKK1du9iyMdLjvS6Sl9CUJQtpf5moIOPcvgm4xadit6ltJ+Fomc8NRCnaniXpvoaMiV82jKaviipJWaNFP8ZQu9djkFDDzallg7LVt9iqpLN4Yr5I1VZ1qslTc24rRfA10MKqEVJpOUur6GtoWCjKGGipKz9TQ5JojPM7ybcm92USk0crNK0XJQ95GPnWGsTYyrViJ3jl6mdRRCeJUnqQ5y7hVy0dyFSZDnRuKdSLCE7srk3axJ1EVyqFEWGyuLM3sNQzNJyWvYqI3cnZanc4HgqN3WxMM9n4UcyFONKersu7LZYyWFacKjVuhqTaWliqaxnG5RzqEalTKnPaJmrYKeGxSp1NVe6ktpLujPVxTqV+ZLNvpY30MHiakpVsRK7srXd0kL4E21kulaKRjjK7uy7EzUY5Iyu+pmTsdOLHxtnJapDTuVZiSkdWE2/UpqvwMnIpqe60FcuoryehW1du5pnB5iDgY0KFF9EOzLreo8nbUKoJpFqgPITQrSWoNE3StrcahoNCMad/QlyW9tRpW6lmd2y30GhGMFCactejOjhknQcJPVaHP6rQ1UKiyuP5lsyWLtfRhKo5U4RzSfQVXA1qcc80lHsPCYjlYhTauno13LcRip1pSt4YdjCsfTTdHSpTU6cZdTBCMpSUUr3NlOlyY3qSt6GrNizNGW72IuVPPmusyViiVSEpb2E43OWlbFJMloYo51sWJVnqn+oE5wnUlZ+GHbuSnGMYKKenVEc9VR6GaXMvdgaNEiDZRmmuhFubLoXuaiRlVW5RaTFbLrcsiLlOKWju2ThF9EZ4VNfcXyN9KonT8UVZbaGpilrDXwzzKUra7NbE6NKMISqNeKP5TTKUMrSldNbGWrTnOlmUtdi1GGpNyZdScY4evUlvayKJQcWs2lyVWtFYZUUtW8zZZNjA43GovYvvFR2E1ms7HTSK8juSUUulyxxUdxWvsNCOXq7ITXT9SWR33JZRoQy6d2Cvtsy3I1HcSpttaDQUbqaN3DJPnyhJ3UtjPyWupOlejUjNbp3JcdxY9DTnKMbLVdiEqEZRdXL12tsxYaqpWa2eqZrunNNwaUl8mea+G2dxUowjGNppaPqR5c1e8X8TRXcKUoyfvf6F8cZO2RThOFrWlBar1LKMSfoJmqeSpa1KMPWLb/zZmqUZJvt0NatTaEJpbssTuUShZBTq2X+5MsbFlaLAvCs3Ubllw6qvLlvayev0KJYmM1aJjS7OcnN6iSz6PVdSmdSS9Ap1pJ6jVNrpKCWXKrdiirQozXuWfpoTlVp+ZEObT3zaDVNowwNOMOubuXqm+XFNpSXqKNWNRrK9O5d+G5dL2tdFkptGnh1GLc9ZS3ZVljzLRehdzcqaabW2hGKUl4KL+Ikoy1YKWOgo9LXNdeWWneyacn8SqCVOb08XVstlONkpPbXQ2yoo4dqeeXxSM3EJtpwto+ptnJOOzXxZzcRLPPf5Fw81KxRo6k3S+ZakiSselhm5foPll7SGkBQqQco0JJfAaS6AZ407FmQuWgmQU8v0GqfoTuwu7FEcjHyySYwI8tDUEMEBJDsiOYaYDdxWQ7pBdMIdlcGkJNDvEA6hp1Hp3Fp2AVlcOoddRtabAINg1uABcLBYNgAPkFwTuACsSaIgMNOoAUNK4ZRB8WAWALhqBzr7XJpCck9lZiueR2SbWYlmS6XIId0BNNyi4232IWdr3LKbavPolp8St76EUJEnG35kJEk5JppFQor1Hs9SUIZ5a6LdsKnieid+nYKjZEssEr3uxKEr7ElGavbRepFJW7ElKzDLb8yv8SS9XH6gCbvcd38Qt/PEav6EBm6JDtpruyUYXJOKuFV2t1FfWxPKrhlV9AimbbZXJl84lbs1axqIzufd6EoxlL3dSapxT8Sv6EZSdrbI0gccu9myDjd5mTRJpNGkZ2rvZglY0OnFrQjy1YoqUbu5ppxurbsiobaotgrG4iLTRKDaZN66kWLNzTUaeUn4brXUopKdHEqN9G+pOFWk4KNXpszRGjh60E3Ut2ktTh10NFCdOnibzV1F9DVVxmHqVI66fA506TbVqtObX5k7XGqc7PNC6vumNDsSlTdNyktLWioo5cozekllfZkObXissZTUOid7E3jqkZZZxhIlDVCdr5Loi4qN70kzTR4jQejhUhK35dUHtGFnUvepf+ZGbBndG/u0J2+O31IVKdKnDNOE97aM2SnhpNudZ6/lpxlcz4ivTilCFGo4R6PqNKoz4bpCXzZGSzfu6TZTV4jZOKw9NfFFT4xXirRVOK9ENC6pSrZtYZWCw6ir1JpfF2MNXiWJraOq/hEhCliq3uUqsvlobmO0dOVbC0Kb1jKXpqZvb4p3hSXxZjqYetTklUUYt9G7mjD4CdXVuVvRCzr7E/bKzjLxrXoyMbVW8zlN94G/h/AMRiasbUHGLds0zX9osHg+HQoUcPVjKtb8TK7pE7Lr9uW8TChGKyx8OyerH941a7UFpFGRqnnb9993okUOcpNxhs+q6kStlSrmm30GpGeDto9y2Nz1Y+nOrb3GQWhJMukMjNaEkxN3GhknHUi6d16mhog4jQp5equNQsWWsD0J1VHKJolcLtvYnURtpqtAS12LU29LLQTfoh1CjC71JOkJaasfvDqFksNeHbcsUdLkJx0dkXQ2UIYerQU3U5c9mmtBSo1o6RtUhveOqM2DrRpVnGrDPSlvFmudCC/Fw1WUY973Xz7HDKarSyUZ0pKUdEOpUvaMrZutjNUq45wtP8WCWjjaX/czLFpXU42l9Bu60NcqV+nyFyZWuropp4u2l7l8MVF6S37iaEPxV+Zicqq/OzXSxFGWk7r5Fjlh0tZ/oamhz3UrW1myt1KvnZ0HUwy/PFlcqmE80fkPAxZqltZMEpdzVz8JFayzfIXtODvpFt/Au4ilJoup05TjdrQrqY2MEskLfEpnj5y0SSRPA15Iw6pvsRVeUXl0T29EYXUlLfUIym3aMG/gibG2Kq1ptU1mt16Gj2SplXNqxiuyM1KOJy2dRUo/qXxlRgmpyzPzTf8AkjNtqo1qOFp03li6srb30RzHSua8Viuc1CCyU1su/wASpRudMPSVSqI1Tsi1RZJR7nRFOW/S5JU+yLo00WKK2CMyg+qJKjHe9jSoX6AoRvsmBnUE99S3l2aUVtuaKVKLneK2V7EcrUr/AKEEOWn8SLp2TW5bZ67fBkU7S8RFW8Nk5VHRve+qR2oykqOR2kodGebmnCpGdNuMk76HawWKo16Ec8pRrLSaW7Xdd/gefk9txdWw6qQcqznRlo4OSvF/NGXDX5koSkrrs7m1zlSjL2fEQr07eKPuu3Zxf+hzJypqd6cXTl2v/uTEroLETgkkr2ezRCeIzay0RVR4hCkstak792RliaVSV7wafRHTHcRfeMrPRoi8lvcfyKFUpyVotL0JU4JPwN2+NzdyRZOEcl7Nr1KOVSb9w1RhO91UvHsyM819Fcz7VS6ab1Q1ShYfKzPWdh5MidpKT6X0RUVPDUOsV9BcigtMt/kW0ZTSfNUU/QKs8kHLd9kUUxowV1CLii6EIx3ZX+I8snKMY9UNtyVkZVcm+XKoqcpQho5JbX2KamKjyHGEWpvrckp5KEoZ5Rze8r6MzrKm4rxSZnyqtVprWybHCU5yvJ6FtXKoJXjf0Ms6kVopOcu0djPsWYmrZLUyNXCU3J+Ii2ux6MMdRi0wuJMdrm0A7olGL7XQnG70WgBcaQWVvUIpNBD2AeVDSQEbBlLlSzD5birMKz2Cxe4J7biySW6uiCvL6BlZNJ7O6Q9XokBW4h8yx05b2IuD2KI3QDytBbUoLBZX7jUWtdLDUukV8yCSSXx/yHlvtsRTSTzaEc7voBNxktVrYV5dUJyluLnSta2gE7iRHmLqmNNbpsCSV/Qbj3C19dn3HfTUgg4W9RWsTS36haz7gQv6B8UWXTWm4XV9VYorlFr1Qr26F8beUhPxbRXxRNitSXYG9R5ZL8t16A3e2lioi79Auwz2BSKMVlbYapycXLK8q3Yk7LRk+ZLI4Xdjxu8RSVxqKb9RJdicZKMX1kwiTnGKyLYhddIitdjsu+oULXaJNzSslZFa+g8oF7qOVDw97uxU603bV2RW01sCTfSwE3N77MWZsWVvoJJlEiUYhFXLIbkU4xvoXRpd2OnC5ppwuZVXGm3tqDp2WpphTj12Izh2WhBmcO5BrQuaIuO5RRKPqVyV9IovmiDiaiKMhHJ3LnB/Ajl09TcZVuK0FYk4y7S+hHLK5qIeZ2sEdQa76Ap26WRRLLZ6k00VqV9WT31NQWWTWgnbuQzWQnLT1KIVX4XYjheTzMtedSmn+aHT5A5a6kZzulFpWXocsvNV3MPgas/Hh8RSxdNbwmtSeIjQilfCcuS3SbOFQqzozz0ZyjLunY0viNeS8d5+r1PTw5ccv98Yy3/DqUpYCTSar0/7tRmhYLhNW7njK0X62Z594/vHTuR9opzTvOSfQ9PJj8ezeLMuT0i4Zwi11j6+vVJGLiOAweHpZ8NjZ1X5ZaGPCVcNe1TFThF7s0yq8MowbjWVZzW003kdzx2YfpryXCcNhMTO+KrSpx9JHSx+A4JTot0JVJT7uVzHh8dw6lST58FNvpC1iGL4pw/FRUakmlF3SSSM49J7i+XJxKhTm8lOLV+oqdRN60IfQ1e28LhK+WUvkW/fXDoRSjhXJra5zut+I6TKxKniKMIrLTipfAcsXUfuwk16IoqfaGl/ZYSMfkZKnGq9RNRgonqnyMsZ/bjIlu/adalWq11N03H4nZ4Vi4UMRSlXUXCD1ilfQ8zPEVqs7ylY0Yes4XUpOz3sePPK53tTw9Xx/wC19GVCWHwcNH+Z/wCh4qti51qjnN3fqPEKDl4dSixJA3VbeupZTqPpoVpFiVjWmU4y8aNUfQx31NUHojth+mKsRKzRAlc6ILgC19AKE0RcSxtWStr3IsCFiLRZYTQEF8AVyxKOR3vm6W2I2AENWXqAEBpcLhYLASRGWzJp2IT90zfCs8rrxXHSxE6bum18CTjdEHTODTTS4hKlPNCyfXTT6HQo8WwFWKWMwycu6Rw3B2tYiotMg9LCHAK/V0mzVS4FwetrS4io+lzyEr9rDtJaq4Hr6/A8LQjeGKdT4RTMEsIs3vOVu6OHGdWK/eyXzGq1ZPSrL6m5cNeYmq7n3VCcffjG/dEPuele/tMPocv2itL+3kviwlVrp25r+pi6/hXVXAaM1d4tL5B9yYaPvYmT+COSq1bVc12+I3Or/FuviPA7dPgvDct6tefzmkalgfs1QjedTO+zk2eWkpy1ctPiUuDe8mNxNPVYjiPAKVPLRw130aRyMTxOjPSlScY/E5nLSjre5KMEkTSrnjJ/lSXwRVKc5a9+5YknFWWpfTjGyzLRFngZYwk34maoxtC5Jwj0VwS1ZqVlFXeyuWJqwutk7B4o9ToE3rpsWQcdnG79CHN/lQ4yy+LuBcrpbaFM2lKyTG619VoQc5X0di6RepxhTtqnLf4Ec1paPQrak5XlJNhZddyKslJ6vRsrcmleRHNYrq1NLXJfAamnK7ZdCrZaKLXqjGndlib6LQ42bbjpUa8I2bclJdUwxOOpSn4ssk/SxgU2uhVUab2JjNFdGMqVT93NxXownh5bqUZLu0crMo+jJRxVSF7Tfwep1mVZ06kKMrfu/nFlsM0Ns6fZnMjxWtBbLQ0Q+0FWL8UE/jqXextWJqR/LJetiM8VLdTa+KIw+0tNxtUoX+BP79wMladF/MzqDLLFVfMRWJqy0uvqaXxThkv7K3yHDH8L3dOP0KM+aso3sv6iUZVW7ZoL4yNK4jwt7Qiviia4lwpfkg9OxUU8qs6bk69Gy9SuNWUY6zi/7sWzRV41w+MLQoxv8DHU45Ry2jQul8jLS1znJeGM3/hsGWtL8tvizHU43VlbJShBLsjNVx2Irbzdi7R05U8NRjmxFVyl5UzFWxUZ3jRgoRMTcm/E7v1HFa72MVWyDul1LEovfRlFOUdrlykl2O2N3GaTiCajuSciDNosVSPzGpKT7lSy9hpZVcCxtRkycJejIRnHdj5ii9HoSi/w76IG4q19zLOVnoJVJJ6u40NynBa2G5wl7uhi5t+gf+aDQ0uWumqIuq4vVFClNdfqTdn7w0LM90LO73IqF1oRzASddp9vgN1VU3dmVu0viLJZX2LqCzmR2voCnHZsp8JHToXQvco7ZmCqWehSmHzGhe6iktVqLP8AMrjd+oTWV2uNCzPpqRzPtdEE0RzW2Y0LJSIudiOYNGXSJqqvgTVW+qepQ0A1BpVa610fcTld7plFxXfcnUX52vUmp5jNnl1C/qOo1Kai+zJOfdGRTfxJOox1GhzRFtdShSdyXMe9ydQ5L00ItL1G5X12Ff5lGRS9F9Cam+y+hWmh3PE7LU9Oit07hf0K0x37sKlmHmtsRugAk5Seu/zGpu3X6kUwbYQOTBPQQalU0hta2tYIp7knq/UCUUX043tYqguxqox2M1V9Kn3NcKdo6RIYelnknsdNxywitL9ktTFVjUEleCk5Le5TWvF2ad13NuKjKy0bS1MVVyXvAZpkG1uWys/QpZpFUnYrcrFkyievxNQKUmit1H8hyk8uxS3qaiJupYM/qVtiSR0jK1tvd6iv8yN7Bua0JrclfoQWgzUiJXBsEJq4opk7SE2mSlZPuQOCjbYlzGo26isRaATk2JuyJJMi0xsRzCbTJZSLiXZpBpXJqMQyjtYmxHKmGW72J+gN2JtpFRJXsthXEy7BfUalYjYadvUiBu4krjt2GVDSJNCQ7GkCXi1L4FG2hODN4+0q9aDuVpkkzsymFyFwAncCFwuBO4iKY7gMBJhcBgK4XIJBcV9QuA7kZO4N6kWYz9LC2ATeoXOcaDRCUZJXadu5NS1Iym7ZW9OxmkQtcjdp7jbImVDYXGgAdroeZqOXoRuK4DUtdRp6kbkbgWueliMprsQuwAsVR9gUm2Vkk7dSoujMmp+pTzGkJSbLoaM9gVVp2WhTcE+pZEX59bg5tsqzBmOsRdGX81h3dr/qUXGpNbMukWN2FzPQg5X3QNootdaV76XFzW2VMVxoW52yFSzEmKepjKLCXoyakytIkcmly2IyIqVwciCEkr7EGk+hY3qSlaosy0l1XcisziJJ9S6wrF2aVWCxZYTG0V2E00W2BxXxG1VbgtCzKGVDYhuNIllVycYk2ElpsJplyRGasWeRWkydkESSLZpCi8si5NlTirosZ040pthmZC9mFztphO9+thuV7LTQruCkNKncal6XK2wuXSLM3qGdrch8wTuNCx1Lg6j0K9guNCxSfdjzspvqNSY0LVUa2ZPPfUz5h5mTSr1VcdtCDk5PV3K80gzF0i1SSjrcTfZ3KwY0JuTFmZEfTYAztdR51JWbv2uRaFY1qCWbUL3IfALjQlcal3ZC4NjQnmtswzPYgLYuhY3qGYhfUdxoTzBmIj67kDzNBdhfXa4NprawDzCuJ6BmCHn0JRmV3TC40KEySbK0TVz57ukhiSbBIgaHqCRK1uqCknYY1bqN26AR32Gmx306CtZ7lDTZOKvuRjoTSu7Igtprua6Cs1fTUopR0v8AqbKEGpLZmarpYWErqStFS6robcrbXji7GWhF6ODS7q5qcs1o5VGXotzFahV43hKKkr+lzmVqb1zWv6I6VS0E1GKXc5tWd5Nxur+pYjNOnlsZ6hfUb2M83fU0imZRJJ77l8tWymat0NQV2adlsVyi7lj3E4OWyZqIqabRHKy5wkt4tIJLT0OkZVZWNDuNHSIFuNDGaQK1vUG7piE5WM5elimW40rhJ3Y4o4KQ0htBYKQNDFYghYLEhPUgi0JkyLQEGA7CKEAdRNgAgEAErkb206AVFsWWIoTJpmkSZKJBO5OJuIsjYZFPSw7nVlILiAoYCABgK4XAYXEADuFxBcB3HciDIGN7EUN7HPNYg9wYnuDZmNFchJ3JMhIzkQhoQ0YU7AArgD0IsbEwEIGIBiEADuNERosRPca0EiRtDRIihlnsMBMDrEO4XEBUMAD1AG9QuIAJJ6jauRjuTZzyVWkSYD6HJpFAAiKAuDFcgkALUdiBWIsssQkBAA6iAbTVuqALh0v0ALE4ogmTTCrENq6IomixKgoFkYXJQV2a44eyzFuRpkdPS9iEjdWilDTUw1NGb4vbOSDYEb2EephJiuILl0JXuDI3C4ErhcVwAeYdyIAPMFxIChpjuRC4ErjuQuO5NB3C4roAJZh3IDuNCTZJZH0a+ZXcLk0JtLpqRtqGYLjyFawDbuI1sNBfUSY9CBiABsAXAChXY0xDKGmGjDSwroiJNLoLQAuBUkiVkKyGkfOd0tFtqg+QrEtCKSGA0wABtoQBYaQbkkrdAHHctpLUgkXQS7EGmjTcpW0RsowebUyUpaWTNtGcIxtm1Mq6dK/LS0h8EWRTWkn4TJTn5p/Qs56as90RUq9vdjok9L9THV5cYyWt307FlWeaKvfXoY6i1dm7gUzW9mUyiWzvYr0/NY0iiZVMtm97FUjUFbeV7DlXm0ktCMtStm4ylKcpe9Jsr36EmtrPUL3NxCQLcEh2NyoEMQGkNkZDYmZy9LFTvclFMGhx2OKpNaCH0IsAFcVxXJVAMQXIAjffoNsgwDMrickRYiodxXARQNg2JiAkCEhlEkyaK0WIsRJE4pkETjKSTSdk9zcRJMkQQzrEMYh3drdCoAAVxsMLgIBgIAGArjIALgK5FMbehFNdQvoYyWENgDMKi0VstIS3M0QAPiPoZUguDEwC4mwQNAJvQi2NkSguCFdjQEhoTGiomgEh3NIaJXIJkiwAAB0iHcBDSAfxC4twAAALgSRIhHcmYyVFhcGI5qGyNxkWRTuRC4EElIshJX1KbjTIrT4WiippJhmE2BBsTYMRUNMak0yN7CuBblvG6WnUa0RCMmtmSbILIyLVqURZfSi2BfQjZpmmU7e7sKEbUV3FFXdie1WZU6LbObVWp3OWlhHezOPiVZnTi9pkzMiN6iZ645gQXAu0OwAguNqYgC4BoAgKABoBtBcAYXGwDQXC42AOgwJtSGGwXLtB0EFxgAIBoAAG/QCbANMSSGNgaFYYE2oEx2sIu0ADAuwB0CwDYAGJ7jYirkkiMb9ySPnuxpASSbGoEVFK47FkYEsiuBSlcllLcg8lwKlEkkWKnYshT7gVLQtheyLlTXVFqoReyZBXTdtLXNEIN6oIUUumpfCn6EUQk4trxaFt3bVfUWVpWvr3HZtJSYEJSu0noiMnl06DaktrMrnu76u4FNR7qxRMuqN9SmQFUtSmad9C99mUz/Q1EVtKxCWxK3VkZGoiFwHYLG4guFwskHwNxDuAX0EaQ2JsGRbJViLJRWhEaZxU3sIbYugEWRJMQoQhiIpMi2SZFgRZEkyIQBewgtcoBDeggAdwGUCLIkEWI0hkhDRYiSGJOwzpEMBDLsAbAAQAADagAGEILgBNqAAAAOgDa0MZLERiBGFBFsn0K2QRYAwIpiaAGQQGDEAmRaJBYohYY7BYIOo0FhlEkAgNIaJEUNFDAFuN6u5pAA27iKALBYZREdhgA0MSGc6pMQ2IwpMiyTEBAEOwGVIAYAO4NiHpYCLESsJoCIh2GkARLEhqjNQU3CSi+ttASAlBI34SmpNXMcI6m7DzVNmarRUyx0XQjSs5K5TOrmkWUpNSTSIN1dWwySafwONiHdnQr1rx2+JzqurOnH7TJnYiTRFo9UrmVhgBdhAOwWGwgHYQBYBgXYACwAFhEgGxEaHYBsLYdwAAFa4wAQwAoBqz9BAEMADcgESusq0IgQMTGCChSaTj07DTVxAEG1xDsBQCJL6iGwXberEOwJAOI79DN7R6MFifRnh8u/hs2SuNTXUx+037h7QTR4b8yLIxcrWVzm+1O3XT1LaXEqtJWhKSXYap4b2mt1qRUk2Y58SqT3Kva2tsy+Y1V8OlzUTVZI5Lxd3rd/MPavRv5jR4dpYiK+ROOKgtbs4XtXo/qCxXo/qNJ4eijjaas2S9vh3t8jzftT9fqHtb9fqOq+Hp1jYWa1v1IrG09dW0ebWMl3l9R+2f3vqTVPD0vtlLa1mVyxNJXd39Dz/tqsr5/wCobxyfn/qGqeHcnWhJabfArcovRXbfocf266/P/UCx0ltKa/xF1Tw6jjfdP6EJQl5X9Dn/AHjLrKp/US+8n5qtv7w8p4apUqjb/Dlp/KVulUV1y5fQq+9GvdnVT75g+9Zu7dSq/wDEXyeFio1W/wB3K3wIunUu04STXSxW+JPLbPVt/eBcSd9Z1X/iLLTUWcufkl9CSpTe0JP5FP3k+k6tv7wfeTX9pW/qL2qai5Upv8kn8hqhVe1Ob+EWZ1xH+esn08Q1xNpaVayf94vemot5NTNbJK/axF0aj1UJW+BD70k/eq1m/iNcTS05tdfBjvTUEqVRbwkvkJQklfK/oN8U1/fV2/iL70drOpW9dTO6eDcJbtP6A1oRfFG42dSrbpqRXEI29+qTyahvQiH3jp70/ohLH67yt8EXyALB94Wejl9EJ46L3b/pRPIbiyEk+xL29f8AkUP7wT1t/wD5Q8qqyvsRcX2NC4jG92lf+4gfEY+SP/TQ8mozuDS1FZml4+DS8Mf+mhe307e7H/pou6mmez7Cyvsafb6fkh/00P2+n0jC/wD8SG6aZsrHlZoWOp6+Gnr/APiQvbaTWsYf9NDdNKoxJpEnjad75af/AE0CxtLy0/8Apou6aIaD2yj1UP8ApoPa6N/dh/00XtU6pIkVe10u0P8ApoXtlNflp/0Ivep1XD0KnjqdkstP/poSxlPtD+hDvf0dVug9Ch4yl5Y/0IHjKbW0f6B3p1XhoZ/bKf8AL/Qg9sp7Wj/QXvTqvGUPGQdtIK38gvbYLpH+hDvf0dWgNGULHQX5Yf0IFjKd23l1/kJ3q9VwEVxCiklyqT9XAhLGU5PaC+EB3v6Ov+1qaG3oVe10Vb3H8aYni6XTl2/+Mly/0dVjYIr9sp72p/8ATQni6Td/AvhAm6ulonEg8XSto4N//GRWLha3g/oJs0scRWK/aad94/0h7VTtvH+kGliQNFXtMLbr+kFiIeaP9INJuLI5WQdeDd8y+SDnw7r6A0lZ9gysjz4d19CSxMIq3hfxRTR5X2DKyPPhbdfQTrw7r6A0sysMpVzoeb9A5sPMNppdYRVzYdxc2HcuzS64IpdWn3Dmw7jsaaEx3M/Nh3BVoeYvY6tIIzc2HnDmw87L3Tq0jMvNj5g50be8O51abAZubHzhzY+f9R3OrUBl5sfP+o+dHzEuS9WgGZubHz/qS50be987mdmlwWKOavOCrK3vg0uaFYq568wc5eYi6WWAr5q8yGqy8yYNJ2BFfNXmQcxedA0saFYhzF50HNXnQNJ2BIgqv86HzV50DTbHE1HQ5UpNxSsk+hSkUc2350HPfSaC3bbCNtSy5gWIl/EQ1imr+NN9yJpvT1LIzsjnLGST99CljJ399BdOjOrcpk7mL2qTWs0HPb/tEal0zppaItGfnP8AiC5z85v7E6tFgsZnWl5wdeXnL9h0abBYzc9+cfOl5y/YdWiwtSjnP+Ihc5+cfZDo02Cxn5z84c9+YfYdWgDPzn5w5z85fsh1aLBYz89+ZBz35h9kTq0WYzPz35g578w+2L1XjsZ1XfnDn/zE+yJ0q+walHPfmQc9+ZF+2HWtAGfnvzIPaH3Q+yHWtFgsZ/aJd0HtEu6L9sOrTYDOsRJ9UDxEl1RPsida0WCxn9plfoHtEvQfZDrWhIbRm9ofoP2hrsX7Idavsx2M/tL9A9pl6D7Ida0gZvaX2QLEvsh9kOtabA0ZvaX2Q/aX2Q+yHWr0Bn9pfZB7S+yH2Q61nAAODYGIAAYhoAEMAAABAAgAAuAAUAAIBgICAGIZQCAAAAAAEMAEAAAAIAAAEAAAAAhgEAhgFIBiAAAAAQxBAAAAAAAAAACGAgAAAAAAKAAEAAAAAAAAAAADQgAAAAAAAAAAAAEADABAMBAAwEMAuFwAAAQwALiABgIAGAgAYCABiAAGIAAYgABiAAGAgAYgAAAAABiABgIAGAgAYCABgIYAAgCmAhkAAAVAAAQAxAVTAQEAMQwAAAAAAAYAAAAAAAAAAAAQAAAAxAFMBAEMAEFO4AAQBcACgAAILhcAAAuAAWh0EMgAAAoAAAAGACGAgAAAAAAAABgACGACABlCAAAAAAAQwAQDEAdQAAEAxAIBgEIACwAAAAgGAUgAAgAAABDABAAAAAAAAAAgGACABgIQxFAAwAQAAAAAAAAAAAAAAAACGAAIYAIBgAgAAAAAAAAAAAAAAAAAAAAAAAAAAAAAAAAAAAAAAAAAAAAAAAAAAAAAAAAGIAAAAAAAABiGAAIYAAAAAAAAAAAAAAwACAAAABgAAAAAAAAAAAAMAAQDAAAQAAwAAABAMAAAAAAAAAAAAAAAAtuDENIAALARQFgAoAAAAAAgAAQDAAKAAAAAAIEAxFQAABQAAAAAAAAACAAAAAAEAAEAAAUgGIIAAApAMQQAMQAAAACGACAYgABgAgAAAAEAxAAAACKGIAAAAAAAAAAAAAAAAAABDEMAEAwEMQAAAAAAAAAAAAAAAAAAAAAAAAAAAAAAAAAAAAAAAAAAAAAAAAAAAAAAAAAAAAAAAADAAAAAAAAAAAAIAYhlAAAAAAEAAwAAAAAAAAAAABiGAAAAAAAAAAAAAAAAAAAAAAAAAAAAAAAAAAWgABQDEMAC4AEAAIKYCGQAABQhiGEAAAUAAgGAAQAgAoAACAAAuUAAAAIYggAACkAwAQDEACGACAAAAAAAAAAAQBAAxAAAAAAAFIBiCAAABDAQAAAAgGIoAAAAAAAAAAAAAEMAAAAAAAAAAQwAQwAAAAAQDABDAAEMAEAAAAMAEAAAAAAAAAAAAAAAAAAAAAAAAAAAAAAAAAAAwAQwAAAAAAAAAAAAGIAAAIGCAAABgAAAAAAAAMQAMQwAAAAAAAAAAAAAAAAAAAAAAAAAAAAABgIYAAgAYEwALAAwST6hazAAsAAAABFAABQAABAAARQACKGAhkCAAKGIAIAAAoAAAAAAAEAAA9BAAAAAIAGAgAAATGAQgAAAAAAAACgQwCEAxAAAAAAAFIBiCAAABAAAAhiAAACgAAAAEMAAAAAAAEAxAAAAAMAAAAAEMBAMQAAwAQDABAADEAAAAAAAAAAADEAAAxAAAAAAxAAAAAAAAAMQAAwAAAAAAAAAAAAAAAAAAAYECGAAFgAAAYWAAAAAAAYCAYAAAAUAABAADAQAAAAAAAAwEAxAAAAAAAAwsIYU1FtXQguADysQAETAACmAhhAAgAYAAAIYAIYAFAABEIYgKAAAKAAAAAAAAAABAADAQAAAAAAAAAAAIYAAgAAAAAIBDAKBAAQAAAAAAAAAFAhiAAAAhAMAEAAACGIAEMAEAAUAhgAAAAACABgAAAAAAACAYAAAAAAgAAGIYgAAAAAYgAYgAAAAAAAAAAAAAAAAAAAAAAAAAAABgAgAYgAYAAAAAAAAAAAAAAAAAAAADAgAACgGIZAAAAAxDAQwAAAAAOoAAAAAFAAMIQwAAAAAAAAAQwAQDEADAAAAAAAAABDACxCAApiAAgAAAEAAADBCAYABFAMAKABDAQAAAAAAAAAAhgAgAAAAGAgAAAAAAAAAAAAEMBBAAAFAAAQhgACAYgAAAAAACgQwAQAAQAAAIAAAEMAEAAAgACgAAAAAAAAAAAAAAAAAAEAAAAAxAAAAAAAAAAAAAAAAAAAAAAAAAAAAAAAAAAAAAAAAAAAAAAAAAADAAEMAABAMAAAAAAAAAAYhgAABAAAAAxDAAAAAYAAAAAAAAAAxAAxDCkMACAAAAAAAAAAoAACAAAAAAAEAAAAAAAAAExm5YJdWJ4FdJmO8b6VisI2+xLTxEvY4+a3yHeL0rABv9hg/zj+74r87HeJ0rngbvYY9Jg8Cl+f9B3h0rCOxtWC/mJrBLK1e7+A7w6VzwNrwS8xF4Oz94d4dKyAa/Y15w9iXn/Qd4dKyWuBtWCt+ZkfZE371h3h0rIBs9iS3n+gewrz/AKDvF6ViA2exLz/oP2C+0/0HeJ0yYgNvsFt5/oReDS/P+g7w6VjGa1g/5v0B4L+f9B3h0rIBs9iXn/QXsP8AP+g7w6VkA2ew/wA/6B7D/P8AoO8XpWMRu9g/n/QXsH8/6DvE6ViA3ewfz/oReBt+e/yHeHSsYGt4L+YisHJv3h2h0rMBreCfmQvYpeZDtDpWUDWsDJ/mQvYpdZJDvDpWUDV7DPzJi9jl5kXtDrWUDX7FLzoTwc+6HaHWsoGp4KVveRH2SXdDtE61nA0eyTXVC9km+qHaHWqAL3hJrrEXstT0+o7Q61QBd7NO/QPZqi7F3DVUgXezTfYfstTsvqO0NVQIv9mqdl9Q9lqX1svmNw61QBc8NNC9mqdkNw61UBa8NU7fqLkVL2sNxNVUBa8PU7fqHs1Ty/qNw1VIF3s1Xyh7NU6qw3DVUiLvZqnawPDTXqXcNVSBb7PU8rFyKnlY3DVVgWcmp5WHJqeVjZpWBPlT8rDlVPKxs0gBPk1PKw5U/Kxs0gBLlz8rDlz8rLtERE+XPyv6By5+VhUAJ5JeVhy5eVhEAJZJdmGSXZhUQJZWujFlfZhCAdn2CzAQDs+wZQEA7BYBAOwAIB2EAAAAAAAAAAAAMAEAwAQDABAMAEAwAQAMBAMAAAAAAAAAAAAAAAGIZAAAAAyUY31bshWQUgG0hBAMQwAAsAUAAwgAAAAAAAAAKAAAgABgIBiAAAYUhgIIAGIKYgGEIBgAgAAAAAD/2Q==">
            <a:extLst>
              <a:ext uri="{FF2B5EF4-FFF2-40B4-BE49-F238E27FC236}">
                <a16:creationId xmlns:a16="http://schemas.microsoft.com/office/drawing/2014/main" id="{4DBCF856-D9B8-4210-90FD-260B81FADE0D}"/>
              </a:ext>
            </a:extLst>
          </p:cNvPr>
          <p:cNvSpPr>
            <a:spLocks noChangeAspect="1" noChangeArrowheads="1"/>
          </p:cNvSpPr>
          <p:nvPr/>
        </p:nvSpPr>
        <p:spPr bwMode="auto">
          <a:xfrm>
            <a:off x="3187338" y="2457450"/>
            <a:ext cx="1498963" cy="14989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a:buClrTx/>
              <a:defRPr/>
            </a:pPr>
            <a:endParaRPr lang="en-US" sz="1350" kern="1200">
              <a:solidFill>
                <a:prstClr val="white"/>
              </a:solidFill>
              <a:latin typeface="Calibri"/>
              <a:ea typeface="+mn-ea"/>
              <a:cs typeface="+mn-cs"/>
            </a:endParaRPr>
          </a:p>
        </p:txBody>
      </p:sp>
      <p:pic>
        <p:nvPicPr>
          <p:cNvPr id="10" name="Picture 9" descr="A picture containing food, drawing&#10;&#10;Description automatically generated">
            <a:extLst>
              <a:ext uri="{FF2B5EF4-FFF2-40B4-BE49-F238E27FC236}">
                <a16:creationId xmlns:a16="http://schemas.microsoft.com/office/drawing/2014/main" id="{EACF2FDD-20D6-46FF-8336-3A3A283F7FB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746956" y="4356327"/>
            <a:ext cx="1198888" cy="603800"/>
          </a:xfrm>
          <a:prstGeom prst="rect">
            <a:avLst/>
          </a:prstGeom>
        </p:spPr>
      </p:pic>
    </p:spTree>
    <p:extLst>
      <p:ext uri="{BB962C8B-B14F-4D97-AF65-F5344CB8AC3E}">
        <p14:creationId xmlns:p14="http://schemas.microsoft.com/office/powerpoint/2010/main" val="193950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511113" y="4521227"/>
            <a:ext cx="2538261" cy="253916"/>
          </a:xfrm>
          <a:prstGeom prst="rect">
            <a:avLst/>
          </a:prstGeom>
        </p:spPr>
        <p:txBody>
          <a:bodyPr wrap="square">
            <a:spAutoFit/>
          </a:bodyPr>
          <a:lstStyle/>
          <a:p>
            <a:r>
              <a:rPr lang="en-US" sz="1050" dirty="0"/>
              <a:t>http://soilhealthinnovations.com</a:t>
            </a:r>
          </a:p>
        </p:txBody>
      </p:sp>
      <p:pic>
        <p:nvPicPr>
          <p:cNvPr id="6" name="Picture 3"/>
          <p:cNvPicPr>
            <a:picLocks noChangeAspect="1" noChangeArrowheads="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850524" y="4807999"/>
            <a:ext cx="1028700" cy="289031"/>
          </a:xfrm>
          <a:prstGeom prst="rect">
            <a:avLst/>
          </a:prstGeom>
          <a:noFill/>
        </p:spPr>
      </p:pic>
      <p:graphicFrame>
        <p:nvGraphicFramePr>
          <p:cNvPr id="13" name="Content Placeholder 12">
            <a:extLst>
              <a:ext uri="{FF2B5EF4-FFF2-40B4-BE49-F238E27FC236}">
                <a16:creationId xmlns:a16="http://schemas.microsoft.com/office/drawing/2014/main" id="{8608CB7F-BD4E-4DD7-8F92-0B77F07CEB72}"/>
              </a:ext>
            </a:extLst>
          </p:cNvPr>
          <p:cNvGraphicFramePr>
            <a:graphicFrameLocks noGrp="1"/>
          </p:cNvGraphicFramePr>
          <p:nvPr>
            <p:ph idx="1"/>
          </p:nvPr>
        </p:nvGraphicFramePr>
        <p:xfrm>
          <a:off x="1143001" y="0"/>
          <a:ext cx="6858000" cy="5149296"/>
        </p:xfrm>
        <a:graphic>
          <a:graphicData uri="http://schemas.openxmlformats.org/drawingml/2006/table">
            <a:tbl>
              <a:tblPr/>
              <a:tblGrid>
                <a:gridCol w="738052">
                  <a:extLst>
                    <a:ext uri="{9D8B030D-6E8A-4147-A177-3AD203B41FA5}">
                      <a16:colId xmlns:a16="http://schemas.microsoft.com/office/drawing/2014/main" val="3569781053"/>
                    </a:ext>
                  </a:extLst>
                </a:gridCol>
                <a:gridCol w="1378131">
                  <a:extLst>
                    <a:ext uri="{9D8B030D-6E8A-4147-A177-3AD203B41FA5}">
                      <a16:colId xmlns:a16="http://schemas.microsoft.com/office/drawing/2014/main" val="2828255394"/>
                    </a:ext>
                  </a:extLst>
                </a:gridCol>
                <a:gridCol w="4741817">
                  <a:extLst>
                    <a:ext uri="{9D8B030D-6E8A-4147-A177-3AD203B41FA5}">
                      <a16:colId xmlns:a16="http://schemas.microsoft.com/office/drawing/2014/main" val="3800973332"/>
                    </a:ext>
                  </a:extLst>
                </a:gridCol>
              </a:tblGrid>
              <a:tr h="229982">
                <a:tc>
                  <a:txBody>
                    <a:bodyPr/>
                    <a:lstStyle/>
                    <a:p>
                      <a:pPr algn="just"/>
                      <a:r>
                        <a:rPr lang="en-US" sz="1400" b="1" dirty="0">
                          <a:solidFill>
                            <a:srgbClr val="2D2D2D"/>
                          </a:solidFill>
                          <a:effectLst/>
                          <a:latin typeface="Open Sans"/>
                        </a:rPr>
                        <a:t>CO2-C </a:t>
                      </a:r>
                      <a:endParaRPr lang="en-US" sz="1400" b="0" dirty="0">
                        <a:solidFill>
                          <a:srgbClr val="2D2D2D"/>
                        </a:solidFill>
                        <a:effectLst/>
                        <a:latin typeface="Open Sans"/>
                      </a:endParaRPr>
                    </a:p>
                  </a:txBody>
                  <a:tcPr marL="11082" marR="11082" marT="11082" marB="11082"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tc>
                  <a:txBody>
                    <a:bodyPr/>
                    <a:lstStyle/>
                    <a:p>
                      <a:pPr algn="just"/>
                      <a:r>
                        <a:rPr lang="en-US" sz="1400" b="1" dirty="0">
                          <a:solidFill>
                            <a:srgbClr val="2D2D2D"/>
                          </a:solidFill>
                          <a:effectLst/>
                          <a:latin typeface="Open Sans"/>
                        </a:rPr>
                        <a:t>Ranking</a:t>
                      </a:r>
                      <a:endParaRPr lang="en-US" sz="1400" b="0" dirty="0">
                        <a:solidFill>
                          <a:srgbClr val="2D2D2D"/>
                        </a:solidFill>
                        <a:effectLst/>
                        <a:latin typeface="Open Sans"/>
                      </a:endParaRPr>
                    </a:p>
                  </a:txBody>
                  <a:tcPr marL="11082" marR="11082" marT="11082" marB="11082"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tc>
                  <a:txBody>
                    <a:bodyPr/>
                    <a:lstStyle/>
                    <a:p>
                      <a:pPr algn="just"/>
                      <a:r>
                        <a:rPr lang="en-US" sz="1400" b="1" dirty="0">
                          <a:solidFill>
                            <a:srgbClr val="2D2D2D"/>
                          </a:solidFill>
                          <a:effectLst/>
                          <a:latin typeface="Open Sans"/>
                        </a:rPr>
                        <a:t>Implications</a:t>
                      </a:r>
                      <a:endParaRPr lang="en-US" sz="1400" b="0" dirty="0">
                        <a:solidFill>
                          <a:srgbClr val="2D2D2D"/>
                        </a:solidFill>
                        <a:effectLst/>
                        <a:latin typeface="Open Sans"/>
                      </a:endParaRPr>
                    </a:p>
                  </a:txBody>
                  <a:tcPr marL="11082" marR="11082" marT="11082" marB="11082"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extLst>
                  <a:ext uri="{0D108BD9-81ED-4DB2-BD59-A6C34878D82A}">
                    <a16:rowId xmlns:a16="http://schemas.microsoft.com/office/drawing/2014/main" val="4211577947"/>
                  </a:ext>
                </a:extLst>
              </a:tr>
              <a:tr h="767735">
                <a:tc>
                  <a:txBody>
                    <a:bodyPr/>
                    <a:lstStyle/>
                    <a:p>
                      <a:pPr algn="just"/>
                      <a:r>
                        <a:rPr lang="en-US" sz="1200" b="0" dirty="0">
                          <a:solidFill>
                            <a:srgbClr val="2D2D2D"/>
                          </a:solidFill>
                          <a:effectLst/>
                          <a:latin typeface="Open Sans"/>
                        </a:rPr>
                        <a:t>0-10</a:t>
                      </a:r>
                    </a:p>
                  </a:txBody>
                  <a:tcPr marL="11082" marR="11082" marT="11082" marB="11082"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tc>
                  <a:txBody>
                    <a:bodyPr/>
                    <a:lstStyle/>
                    <a:p>
                      <a:pPr algn="l"/>
                      <a:r>
                        <a:rPr lang="en-US" sz="1200" b="0">
                          <a:solidFill>
                            <a:srgbClr val="2D2D2D"/>
                          </a:solidFill>
                          <a:effectLst/>
                          <a:latin typeface="Open Sans"/>
                        </a:rPr>
                        <a:t>Very Low</a:t>
                      </a:r>
                    </a:p>
                  </a:txBody>
                  <a:tcPr marL="11082" marR="11082" marT="11082" marB="11082"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tc>
                  <a:txBody>
                    <a:bodyPr/>
                    <a:lstStyle/>
                    <a:p>
                      <a:pPr algn="l"/>
                      <a:r>
                        <a:rPr lang="en-US" sz="1200" b="0" dirty="0">
                          <a:solidFill>
                            <a:srgbClr val="2D2D2D"/>
                          </a:solidFill>
                          <a:effectLst/>
                          <a:latin typeface="Open Sans"/>
                        </a:rPr>
                        <a:t>Very little potential for microbial activity; slow nutrient cycling and residue decomposition; high carbon residue may last &gt;2-3 yrs. with limited moisture; Nearly no N credit given; Additional N may be required due to microbial immobilization</a:t>
                      </a:r>
                    </a:p>
                  </a:txBody>
                  <a:tcPr marL="11082" marR="11082" marT="11082" marB="11082"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extLst>
                  <a:ext uri="{0D108BD9-81ED-4DB2-BD59-A6C34878D82A}">
                    <a16:rowId xmlns:a16="http://schemas.microsoft.com/office/drawing/2014/main" val="484538421"/>
                  </a:ext>
                </a:extLst>
              </a:tr>
              <a:tr h="398773">
                <a:tc>
                  <a:txBody>
                    <a:bodyPr/>
                    <a:lstStyle/>
                    <a:p>
                      <a:pPr algn="just"/>
                      <a:r>
                        <a:rPr lang="en-US" sz="1200" b="0">
                          <a:solidFill>
                            <a:srgbClr val="2D2D2D"/>
                          </a:solidFill>
                          <a:effectLst/>
                          <a:latin typeface="Open Sans"/>
                        </a:rPr>
                        <a:t>11-20</a:t>
                      </a:r>
                    </a:p>
                  </a:txBody>
                  <a:tcPr marL="11082" marR="11082" marT="11082" marB="11082"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tc>
                  <a:txBody>
                    <a:bodyPr/>
                    <a:lstStyle/>
                    <a:p>
                      <a:pPr algn="l"/>
                      <a:r>
                        <a:rPr lang="en-US" sz="1200" b="0">
                          <a:solidFill>
                            <a:srgbClr val="2D2D2D"/>
                          </a:solidFill>
                          <a:effectLst/>
                          <a:latin typeface="Open Sans"/>
                        </a:rPr>
                        <a:t>Low</a:t>
                      </a:r>
                    </a:p>
                  </a:txBody>
                  <a:tcPr marL="11082" marR="11082" marT="11082" marB="11082"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tc>
                  <a:txBody>
                    <a:bodyPr/>
                    <a:lstStyle/>
                    <a:p>
                      <a:pPr algn="l"/>
                      <a:r>
                        <a:rPr lang="en-US" sz="1200" b="0" dirty="0">
                          <a:solidFill>
                            <a:srgbClr val="2D2D2D"/>
                          </a:solidFill>
                          <a:effectLst/>
                          <a:latin typeface="Open Sans"/>
                        </a:rPr>
                        <a:t>Minimal potential for nutrient cycling; residue management can still be a problem; Very little to no N credit given</a:t>
                      </a:r>
                    </a:p>
                  </a:txBody>
                  <a:tcPr marL="11082" marR="11082" marT="11082" marB="11082"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extLst>
                  <a:ext uri="{0D108BD9-81ED-4DB2-BD59-A6C34878D82A}">
                    <a16:rowId xmlns:a16="http://schemas.microsoft.com/office/drawing/2014/main" val="2824572667"/>
                  </a:ext>
                </a:extLst>
              </a:tr>
              <a:tr h="576008">
                <a:tc>
                  <a:txBody>
                    <a:bodyPr/>
                    <a:lstStyle/>
                    <a:p>
                      <a:pPr algn="just"/>
                      <a:r>
                        <a:rPr lang="en-US" sz="1200" b="0">
                          <a:solidFill>
                            <a:srgbClr val="2D2D2D"/>
                          </a:solidFill>
                          <a:effectLst/>
                          <a:latin typeface="Open Sans"/>
                        </a:rPr>
                        <a:t>21-30</a:t>
                      </a:r>
                    </a:p>
                  </a:txBody>
                  <a:tcPr marL="11082" marR="11082" marT="11082" marB="11082"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tc>
                  <a:txBody>
                    <a:bodyPr/>
                    <a:lstStyle/>
                    <a:p>
                      <a:pPr algn="l"/>
                      <a:r>
                        <a:rPr lang="en-US" sz="1200" b="0">
                          <a:solidFill>
                            <a:srgbClr val="2D2D2D"/>
                          </a:solidFill>
                          <a:effectLst/>
                          <a:latin typeface="Open Sans"/>
                        </a:rPr>
                        <a:t>Below Average</a:t>
                      </a:r>
                    </a:p>
                  </a:txBody>
                  <a:tcPr marL="11082" marR="11082" marT="11082" marB="11082"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tc>
                  <a:txBody>
                    <a:bodyPr/>
                    <a:lstStyle/>
                    <a:p>
                      <a:pPr algn="l"/>
                      <a:r>
                        <a:rPr lang="en-US" sz="1200" b="0" dirty="0">
                          <a:solidFill>
                            <a:srgbClr val="2D2D2D"/>
                          </a:solidFill>
                          <a:effectLst/>
                          <a:latin typeface="Open Sans"/>
                        </a:rPr>
                        <a:t>Some potential for nutrient cycling; residue management can still be a problem with prolonged use of high carbon crops; Little N credit given</a:t>
                      </a:r>
                    </a:p>
                  </a:txBody>
                  <a:tcPr marL="11082" marR="11082" marT="11082" marB="11082"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extLst>
                  <a:ext uri="{0D108BD9-81ED-4DB2-BD59-A6C34878D82A}">
                    <a16:rowId xmlns:a16="http://schemas.microsoft.com/office/drawing/2014/main" val="81637888"/>
                  </a:ext>
                </a:extLst>
              </a:tr>
              <a:tr h="391460">
                <a:tc>
                  <a:txBody>
                    <a:bodyPr/>
                    <a:lstStyle/>
                    <a:p>
                      <a:pPr algn="just"/>
                      <a:r>
                        <a:rPr lang="en-US" sz="1200" b="0">
                          <a:solidFill>
                            <a:srgbClr val="2D2D2D"/>
                          </a:solidFill>
                          <a:effectLst/>
                          <a:latin typeface="Open Sans"/>
                        </a:rPr>
                        <a:t>31-50</a:t>
                      </a:r>
                    </a:p>
                  </a:txBody>
                  <a:tcPr marL="11082" marR="11082" marT="11082" marB="11082"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tc>
                  <a:txBody>
                    <a:bodyPr/>
                    <a:lstStyle/>
                    <a:p>
                      <a:pPr algn="l"/>
                      <a:r>
                        <a:rPr lang="en-US" sz="1200" b="0" dirty="0">
                          <a:solidFill>
                            <a:srgbClr val="2D2D2D"/>
                          </a:solidFill>
                          <a:effectLst/>
                          <a:latin typeface="Open Sans"/>
                        </a:rPr>
                        <a:t>Slightly Below avg.</a:t>
                      </a:r>
                    </a:p>
                  </a:txBody>
                  <a:tcPr marL="11082" marR="11082" marT="11082" marB="11082"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tc>
                  <a:txBody>
                    <a:bodyPr/>
                    <a:lstStyle/>
                    <a:p>
                      <a:pPr algn="l"/>
                      <a:r>
                        <a:rPr lang="en-US" sz="1200" b="0" dirty="0">
                          <a:solidFill>
                            <a:srgbClr val="2D2D2D"/>
                          </a:solidFill>
                          <a:effectLst/>
                          <a:latin typeface="Open Sans"/>
                        </a:rPr>
                        <a:t>Low to moderate potential for microbial activity; Some N credit may be given</a:t>
                      </a:r>
                    </a:p>
                  </a:txBody>
                  <a:tcPr marL="11082" marR="11082" marT="11082" marB="11082"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extLst>
                  <a:ext uri="{0D108BD9-81ED-4DB2-BD59-A6C34878D82A}">
                    <a16:rowId xmlns:a16="http://schemas.microsoft.com/office/drawing/2014/main" val="2355971325"/>
                  </a:ext>
                </a:extLst>
              </a:tr>
              <a:tr h="491015">
                <a:tc>
                  <a:txBody>
                    <a:bodyPr/>
                    <a:lstStyle/>
                    <a:p>
                      <a:pPr algn="just"/>
                      <a:r>
                        <a:rPr lang="en-US" sz="1200" b="0">
                          <a:solidFill>
                            <a:srgbClr val="2D2D2D"/>
                          </a:solidFill>
                          <a:effectLst/>
                          <a:latin typeface="Open Sans"/>
                        </a:rPr>
                        <a:t>51-70</a:t>
                      </a:r>
                    </a:p>
                  </a:txBody>
                  <a:tcPr marL="11082" marR="11082" marT="11082" marB="11082"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tc>
                  <a:txBody>
                    <a:bodyPr/>
                    <a:lstStyle/>
                    <a:p>
                      <a:pPr algn="l"/>
                      <a:r>
                        <a:rPr lang="en-US" sz="1200" b="0" dirty="0">
                          <a:solidFill>
                            <a:srgbClr val="2D2D2D"/>
                          </a:solidFill>
                          <a:effectLst/>
                          <a:latin typeface="Open Sans"/>
                        </a:rPr>
                        <a:t>Slightly Above avg.</a:t>
                      </a:r>
                    </a:p>
                  </a:txBody>
                  <a:tcPr marL="11082" marR="11082" marT="11082" marB="11082"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tc>
                  <a:txBody>
                    <a:bodyPr/>
                    <a:lstStyle/>
                    <a:p>
                      <a:pPr algn="l"/>
                      <a:r>
                        <a:rPr lang="en-US" sz="1200" b="0" dirty="0">
                          <a:solidFill>
                            <a:srgbClr val="2D2D2D"/>
                          </a:solidFill>
                          <a:effectLst/>
                          <a:latin typeface="Open Sans"/>
                        </a:rPr>
                        <a:t>Moderate potential for microbial activity; Moderate N credit may be given; May be able to start reducing some N fertilizer application</a:t>
                      </a:r>
                    </a:p>
                  </a:txBody>
                  <a:tcPr marL="11082" marR="11082" marT="11082" marB="11082"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extLst>
                  <a:ext uri="{0D108BD9-81ED-4DB2-BD59-A6C34878D82A}">
                    <a16:rowId xmlns:a16="http://schemas.microsoft.com/office/drawing/2014/main" val="3858162780"/>
                  </a:ext>
                </a:extLst>
              </a:tr>
              <a:tr h="576008">
                <a:tc>
                  <a:txBody>
                    <a:bodyPr/>
                    <a:lstStyle/>
                    <a:p>
                      <a:pPr algn="just"/>
                      <a:r>
                        <a:rPr lang="en-US" sz="1200" b="0">
                          <a:solidFill>
                            <a:srgbClr val="2D2D2D"/>
                          </a:solidFill>
                          <a:effectLst/>
                          <a:latin typeface="Open Sans"/>
                        </a:rPr>
                        <a:t>71-100</a:t>
                      </a:r>
                    </a:p>
                  </a:txBody>
                  <a:tcPr marL="11082" marR="11082" marT="11082" marB="11082"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tc>
                  <a:txBody>
                    <a:bodyPr/>
                    <a:lstStyle/>
                    <a:p>
                      <a:pPr algn="l"/>
                      <a:r>
                        <a:rPr lang="en-US" sz="1200" b="0" dirty="0">
                          <a:solidFill>
                            <a:srgbClr val="2D2D2D"/>
                          </a:solidFill>
                          <a:effectLst/>
                          <a:latin typeface="Open Sans"/>
                        </a:rPr>
                        <a:t>Above Average</a:t>
                      </a:r>
                    </a:p>
                  </a:txBody>
                  <a:tcPr marL="11082" marR="11082" marT="11082" marB="11082"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tc>
                  <a:txBody>
                    <a:bodyPr/>
                    <a:lstStyle/>
                    <a:p>
                      <a:pPr algn="l"/>
                      <a:r>
                        <a:rPr lang="en-US" sz="1200" b="0" dirty="0">
                          <a:solidFill>
                            <a:srgbClr val="2D2D2D"/>
                          </a:solidFill>
                          <a:effectLst/>
                          <a:latin typeface="Open Sans"/>
                        </a:rPr>
                        <a:t>Good potential for microbial activity; Moderate N credit may be given depending on size of organic N pool; Can typically reduce N application rates</a:t>
                      </a:r>
                    </a:p>
                  </a:txBody>
                  <a:tcPr marL="11082" marR="11082" marT="11082" marB="11082"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extLst>
                  <a:ext uri="{0D108BD9-81ED-4DB2-BD59-A6C34878D82A}">
                    <a16:rowId xmlns:a16="http://schemas.microsoft.com/office/drawing/2014/main" val="2730570390"/>
                  </a:ext>
                </a:extLst>
              </a:tr>
              <a:tr h="760555">
                <a:tc>
                  <a:txBody>
                    <a:bodyPr/>
                    <a:lstStyle/>
                    <a:p>
                      <a:pPr algn="just"/>
                      <a:r>
                        <a:rPr lang="en-US" sz="1200" b="0">
                          <a:solidFill>
                            <a:srgbClr val="2D2D2D"/>
                          </a:solidFill>
                          <a:effectLst/>
                          <a:latin typeface="Open Sans"/>
                        </a:rPr>
                        <a:t>101-200</a:t>
                      </a:r>
                    </a:p>
                  </a:txBody>
                  <a:tcPr marL="11082" marR="11082" marT="11082" marB="11082"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tc>
                  <a:txBody>
                    <a:bodyPr/>
                    <a:lstStyle/>
                    <a:p>
                      <a:pPr algn="l"/>
                      <a:r>
                        <a:rPr lang="en-US" sz="1200" b="0">
                          <a:solidFill>
                            <a:srgbClr val="2D2D2D"/>
                          </a:solidFill>
                          <a:effectLst/>
                          <a:latin typeface="Open Sans"/>
                        </a:rPr>
                        <a:t>High</a:t>
                      </a:r>
                    </a:p>
                  </a:txBody>
                  <a:tcPr marL="11082" marR="11082" marT="11082" marB="11082"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tc>
                  <a:txBody>
                    <a:bodyPr/>
                    <a:lstStyle/>
                    <a:p>
                      <a:pPr algn="l"/>
                      <a:r>
                        <a:rPr lang="en-US" sz="1200" b="0" dirty="0">
                          <a:solidFill>
                            <a:srgbClr val="2D2D2D"/>
                          </a:solidFill>
                          <a:effectLst/>
                          <a:latin typeface="Open Sans"/>
                        </a:rPr>
                        <a:t>High potential for microbial activity; more carbon inputs may be needed to sustain microbial biomass; moderate to high N credit from available organic N pools may be given; N fertilizer reduction can be substantial</a:t>
                      </a:r>
                    </a:p>
                  </a:txBody>
                  <a:tcPr marL="11082" marR="11082" marT="11082" marB="11082"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extLst>
                  <a:ext uri="{0D108BD9-81ED-4DB2-BD59-A6C34878D82A}">
                    <a16:rowId xmlns:a16="http://schemas.microsoft.com/office/drawing/2014/main" val="2037724957"/>
                  </a:ext>
                </a:extLst>
              </a:tr>
              <a:tr h="952218">
                <a:tc>
                  <a:txBody>
                    <a:bodyPr/>
                    <a:lstStyle/>
                    <a:p>
                      <a:pPr algn="just"/>
                      <a:r>
                        <a:rPr lang="en-US" sz="1200" b="0">
                          <a:solidFill>
                            <a:srgbClr val="2D2D2D"/>
                          </a:solidFill>
                          <a:effectLst/>
                          <a:latin typeface="Open Sans"/>
                        </a:rPr>
                        <a:t>&gt;201</a:t>
                      </a:r>
                    </a:p>
                  </a:txBody>
                  <a:tcPr marL="11082" marR="11082" marT="11082" marB="11082"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tc>
                  <a:txBody>
                    <a:bodyPr/>
                    <a:lstStyle/>
                    <a:p>
                      <a:pPr algn="l"/>
                      <a:r>
                        <a:rPr lang="en-US" sz="1200" b="0">
                          <a:solidFill>
                            <a:srgbClr val="2D2D2D"/>
                          </a:solidFill>
                          <a:effectLst/>
                          <a:latin typeface="Open Sans"/>
                        </a:rPr>
                        <a:t>Very High</a:t>
                      </a:r>
                    </a:p>
                  </a:txBody>
                  <a:tcPr marL="11082" marR="11082" marT="11082" marB="11082"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tc>
                  <a:txBody>
                    <a:bodyPr/>
                    <a:lstStyle/>
                    <a:p>
                      <a:pPr algn="l"/>
                      <a:r>
                        <a:rPr lang="en-US" sz="1200" b="0" dirty="0">
                          <a:solidFill>
                            <a:srgbClr val="2D2D2D"/>
                          </a:solidFill>
                          <a:effectLst/>
                          <a:latin typeface="Open Sans"/>
                        </a:rPr>
                        <a:t>High to very high potential for microbial activity; residue decomposition may be &lt;1 yr.; keeping the soil covered could be a problem in some systems; high potential for N mineralization and N credits from available organic N pools may be given; N fertilizer reduction can be substantial</a:t>
                      </a:r>
                    </a:p>
                  </a:txBody>
                  <a:tcPr marL="11082" marR="11082" marT="11082" marB="11082"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extLst>
                  <a:ext uri="{0D108BD9-81ED-4DB2-BD59-A6C34878D82A}">
                    <a16:rowId xmlns:a16="http://schemas.microsoft.com/office/drawing/2014/main" val="4029179786"/>
                  </a:ext>
                </a:extLst>
              </a:tr>
            </a:tbl>
          </a:graphicData>
        </a:graphic>
      </p:graphicFrame>
      <p:pic>
        <p:nvPicPr>
          <p:cNvPr id="5" name="Picture 4" descr="A picture containing food, drawing&#10;&#10;Description automatically generated">
            <a:extLst>
              <a:ext uri="{FF2B5EF4-FFF2-40B4-BE49-F238E27FC236}">
                <a16:creationId xmlns:a16="http://schemas.microsoft.com/office/drawing/2014/main" id="{D13B6393-5617-42A9-8F72-01233694855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79224" y="4521227"/>
            <a:ext cx="1198888" cy="603800"/>
          </a:xfrm>
          <a:prstGeom prst="rect">
            <a:avLst/>
          </a:prstGeom>
        </p:spPr>
      </p:pic>
    </p:spTree>
    <p:extLst>
      <p:ext uri="{BB962C8B-B14F-4D97-AF65-F5344CB8AC3E}">
        <p14:creationId xmlns:p14="http://schemas.microsoft.com/office/powerpoint/2010/main" val="22537471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Nature’s Solvent – H2O</a:t>
            </a:r>
          </a:p>
        </p:txBody>
      </p:sp>
      <p:sp>
        <p:nvSpPr>
          <p:cNvPr id="3" name="Content Placeholder 2"/>
          <p:cNvSpPr>
            <a:spLocks noGrp="1"/>
          </p:cNvSpPr>
          <p:nvPr>
            <p:ph idx="1"/>
          </p:nvPr>
        </p:nvSpPr>
        <p:spPr>
          <a:xfrm>
            <a:off x="1614487" y="1256625"/>
            <a:ext cx="2435486" cy="3543976"/>
          </a:xfrm>
        </p:spPr>
        <p:txBody>
          <a:bodyPr>
            <a:normAutofit/>
          </a:bodyPr>
          <a:lstStyle/>
          <a:p>
            <a:pPr marL="0" indent="0">
              <a:buNone/>
            </a:pPr>
            <a:r>
              <a:rPr lang="en-US" sz="2000" dirty="0">
                <a:solidFill>
                  <a:schemeClr val="tx1"/>
                </a:solidFill>
              </a:rPr>
              <a:t>Water Extract</a:t>
            </a:r>
          </a:p>
          <a:p>
            <a:pPr marL="457200" lvl="1" indent="0">
              <a:spcBef>
                <a:spcPts val="0"/>
              </a:spcBef>
              <a:buNone/>
            </a:pPr>
            <a:r>
              <a:rPr lang="en-US" sz="1600" dirty="0">
                <a:solidFill>
                  <a:schemeClr val="tx1"/>
                </a:solidFill>
              </a:rPr>
              <a:t>Organic C</a:t>
            </a:r>
          </a:p>
          <a:p>
            <a:pPr marL="457200" lvl="1" indent="0">
              <a:spcBef>
                <a:spcPts val="0"/>
              </a:spcBef>
              <a:buNone/>
            </a:pPr>
            <a:r>
              <a:rPr lang="en-US" sz="1600" dirty="0">
                <a:solidFill>
                  <a:schemeClr val="tx1"/>
                </a:solidFill>
              </a:rPr>
              <a:t>Total N</a:t>
            </a:r>
          </a:p>
          <a:p>
            <a:pPr marL="457200" lvl="1" indent="0">
              <a:spcBef>
                <a:spcPts val="0"/>
              </a:spcBef>
              <a:buNone/>
            </a:pPr>
            <a:r>
              <a:rPr lang="en-US" sz="1600" dirty="0">
                <a:solidFill>
                  <a:schemeClr val="tx1"/>
                </a:solidFill>
              </a:rPr>
              <a:t>Nitrate</a:t>
            </a:r>
          </a:p>
          <a:p>
            <a:pPr marL="457200" lvl="1" indent="0">
              <a:spcBef>
                <a:spcPts val="0"/>
              </a:spcBef>
              <a:buNone/>
            </a:pPr>
            <a:r>
              <a:rPr lang="en-US" sz="1600" dirty="0">
                <a:solidFill>
                  <a:schemeClr val="tx1"/>
                </a:solidFill>
              </a:rPr>
              <a:t>Ammonium</a:t>
            </a:r>
          </a:p>
          <a:p>
            <a:pPr marL="0" indent="0">
              <a:buNone/>
            </a:pPr>
            <a:r>
              <a:rPr lang="en-US" sz="2000" dirty="0">
                <a:solidFill>
                  <a:schemeClr val="tx1"/>
                </a:solidFill>
              </a:rPr>
              <a:t>Calculated</a:t>
            </a:r>
          </a:p>
          <a:p>
            <a:pPr marL="457200" lvl="1" indent="0">
              <a:spcBef>
                <a:spcPts val="0"/>
              </a:spcBef>
              <a:buNone/>
            </a:pPr>
            <a:r>
              <a:rPr lang="en-US" sz="1600" dirty="0">
                <a:solidFill>
                  <a:schemeClr val="tx1"/>
                </a:solidFill>
              </a:rPr>
              <a:t>Organic N</a:t>
            </a:r>
          </a:p>
          <a:p>
            <a:pPr marL="457200" lvl="1" indent="0">
              <a:spcBef>
                <a:spcPts val="0"/>
              </a:spcBef>
              <a:buNone/>
            </a:pPr>
            <a:r>
              <a:rPr lang="en-US" sz="1600" dirty="0">
                <a:solidFill>
                  <a:schemeClr val="tx1"/>
                </a:solidFill>
              </a:rPr>
              <a:t>Organic C:N</a:t>
            </a:r>
          </a:p>
          <a:p>
            <a:pPr marL="457200" lvl="1" indent="0">
              <a:spcBef>
                <a:spcPts val="0"/>
              </a:spcBef>
              <a:buNone/>
            </a:pPr>
            <a:r>
              <a:rPr lang="en-US" sz="1600" dirty="0">
                <a:solidFill>
                  <a:schemeClr val="tx1"/>
                </a:solidFill>
              </a:rPr>
              <a:t>Organic N Release</a:t>
            </a:r>
          </a:p>
          <a:p>
            <a:pPr marL="457200" lvl="1" indent="0">
              <a:spcBef>
                <a:spcPts val="0"/>
              </a:spcBef>
              <a:buNone/>
            </a:pPr>
            <a:r>
              <a:rPr lang="en-US" sz="1600" dirty="0">
                <a:solidFill>
                  <a:schemeClr val="tx1"/>
                </a:solidFill>
              </a:rPr>
              <a:t>Soil Health Score</a:t>
            </a:r>
          </a:p>
          <a:p>
            <a:pPr lvl="1"/>
            <a:endParaRPr lang="en-US" dirty="0"/>
          </a:p>
        </p:txBody>
      </p:sp>
      <p:sp>
        <p:nvSpPr>
          <p:cNvPr id="5" name="Content Placeholder 2"/>
          <p:cNvSpPr txBox="1">
            <a:spLocks/>
          </p:cNvSpPr>
          <p:nvPr/>
        </p:nvSpPr>
        <p:spPr>
          <a:xfrm>
            <a:off x="4317999" y="1248769"/>
            <a:ext cx="3664858" cy="3231446"/>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ClrTx/>
              <a:buNone/>
              <a:defRPr/>
            </a:pPr>
            <a:r>
              <a:rPr lang="en-US" sz="2100" dirty="0">
                <a:latin typeface="Calibri"/>
              </a:rPr>
              <a:t>Microorganisms have the greatest access to nutrients and food that are either suspended, dissolved, or solubilized in soil water. </a:t>
            </a:r>
          </a:p>
          <a:p>
            <a:pPr marL="0" indent="0" defTabSz="685800">
              <a:spcBef>
                <a:spcPts val="750"/>
              </a:spcBef>
              <a:buClrTx/>
              <a:buNone/>
              <a:defRPr/>
            </a:pPr>
            <a:endParaRPr lang="en-US" sz="900" dirty="0">
              <a:solidFill>
                <a:prstClr val="white"/>
              </a:solidFill>
              <a:latin typeface="Calibri"/>
            </a:endParaRPr>
          </a:p>
          <a:p>
            <a:pPr marL="0" indent="0" defTabSz="685800">
              <a:spcBef>
                <a:spcPts val="750"/>
              </a:spcBef>
              <a:buClrTx/>
              <a:buNone/>
              <a:defRPr/>
            </a:pPr>
            <a:r>
              <a:rPr lang="en-US" sz="2100" dirty="0">
                <a:latin typeface="Calibri"/>
              </a:rPr>
              <a:t>Therefore, the water extract represents what the microbes see in their soil environment.</a:t>
            </a:r>
          </a:p>
        </p:txBody>
      </p:sp>
      <p:pic>
        <p:nvPicPr>
          <p:cNvPr id="6" name="Picture 5" descr="A picture containing food, drawing&#10;&#10;Description automatically generated">
            <a:extLst>
              <a:ext uri="{FF2B5EF4-FFF2-40B4-BE49-F238E27FC236}">
                <a16:creationId xmlns:a16="http://schemas.microsoft.com/office/drawing/2014/main" id="{CA8A57BA-A87C-454F-B76E-A4A1A4F9DBC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746956" y="4356327"/>
            <a:ext cx="1198888" cy="603800"/>
          </a:xfrm>
          <a:prstGeom prst="rect">
            <a:avLst/>
          </a:prstGeom>
        </p:spPr>
      </p:pic>
    </p:spTree>
    <p:extLst>
      <p:ext uri="{BB962C8B-B14F-4D97-AF65-F5344CB8AC3E}">
        <p14:creationId xmlns:p14="http://schemas.microsoft.com/office/powerpoint/2010/main" val="19220315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oil Aggregates.jpg"/>
          <p:cNvPicPr>
            <a:picLocks noChangeAspect="1"/>
          </p:cNvPicPr>
          <p:nvPr/>
        </p:nvPicPr>
        <p:blipFill rotWithShape="1">
          <a:blip r:embed="rId3" cstate="screen">
            <a:duotone>
              <a:prstClr val="black"/>
              <a:schemeClr val="tx2">
                <a:tint val="45000"/>
                <a:satMod val="400000"/>
              </a:schemeClr>
            </a:duotone>
            <a:alphaModFix amt="35000"/>
            <a:extLst>
              <a:ext uri="{28A0092B-C50C-407E-A947-70E740481C1C}">
                <a14:useLocalDpi xmlns:a14="http://schemas.microsoft.com/office/drawing/2010/main"/>
              </a:ext>
            </a:extLst>
          </a:blip>
          <a:srcRect/>
          <a:stretch/>
        </p:blipFill>
        <p:spPr>
          <a:xfrm>
            <a:off x="-13" y="8"/>
            <a:ext cx="9144000" cy="5141961"/>
          </a:xfrm>
          <a:prstGeom prst="rect">
            <a:avLst/>
          </a:prstGeom>
        </p:spPr>
      </p:pic>
      <p:sp>
        <p:nvSpPr>
          <p:cNvPr id="2" name="Title 1"/>
          <p:cNvSpPr>
            <a:spLocks noGrp="1"/>
          </p:cNvSpPr>
          <p:nvPr>
            <p:ph type="title"/>
          </p:nvPr>
        </p:nvSpPr>
        <p:spPr>
          <a:xfrm>
            <a:off x="548268" y="227522"/>
            <a:ext cx="6172200" cy="685800"/>
          </a:xfrm>
        </p:spPr>
        <p:txBody>
          <a:bodyPr>
            <a:normAutofit/>
          </a:bodyPr>
          <a:lstStyle/>
          <a:p>
            <a:pPr algn="ctr"/>
            <a:r>
              <a:rPr lang="en-US" b="1" dirty="0"/>
              <a:t>Soil as an Ecosystem</a:t>
            </a:r>
          </a:p>
        </p:txBody>
      </p:sp>
      <p:sp>
        <p:nvSpPr>
          <p:cNvPr id="4" name="TextBox 3"/>
          <p:cNvSpPr txBox="1"/>
          <p:nvPr/>
        </p:nvSpPr>
        <p:spPr>
          <a:xfrm>
            <a:off x="488815" y="1028701"/>
            <a:ext cx="4639998" cy="3970318"/>
          </a:xfrm>
          <a:prstGeom prst="rect">
            <a:avLst/>
          </a:prstGeom>
          <a:noFill/>
        </p:spPr>
        <p:txBody>
          <a:bodyPr wrap="square" rtlCol="0">
            <a:spAutoFit/>
          </a:bodyPr>
          <a:lstStyle/>
          <a:p>
            <a:pPr marL="214313" indent="-214313">
              <a:buFont typeface="Arial" pitchFamily="34" charset="0"/>
              <a:buChar char="•"/>
            </a:pPr>
            <a:r>
              <a:rPr lang="en-US" sz="1800" b="1" dirty="0"/>
              <a:t>Nutrient Cycling</a:t>
            </a:r>
          </a:p>
          <a:p>
            <a:pPr marL="557213" lvl="1" indent="-214313">
              <a:buFont typeface="Arial" pitchFamily="34" charset="0"/>
              <a:buChar char="•"/>
            </a:pPr>
            <a:r>
              <a:rPr lang="en-US" sz="1800" b="1" dirty="0"/>
              <a:t>Organic matter pools</a:t>
            </a:r>
          </a:p>
          <a:p>
            <a:pPr marL="557213" lvl="1" indent="-214313">
              <a:buFont typeface="Arial" pitchFamily="34" charset="0"/>
              <a:buChar char="•"/>
            </a:pPr>
            <a:r>
              <a:rPr lang="en-US" sz="1800" b="1" dirty="0"/>
              <a:t>N, P, C availability </a:t>
            </a:r>
          </a:p>
          <a:p>
            <a:pPr marL="557213" lvl="1" indent="-214313">
              <a:buFont typeface="Arial" pitchFamily="34" charset="0"/>
              <a:buChar char="•"/>
            </a:pPr>
            <a:r>
              <a:rPr lang="en-US" sz="1800" b="1" dirty="0"/>
              <a:t>Microbial predations</a:t>
            </a:r>
          </a:p>
          <a:p>
            <a:pPr marL="214313" indent="-214313">
              <a:buFont typeface="Arial" pitchFamily="34" charset="0"/>
              <a:buChar char="•"/>
            </a:pPr>
            <a:endParaRPr lang="en-US" sz="1800" b="1" dirty="0"/>
          </a:p>
          <a:p>
            <a:pPr marL="214313" indent="-214313">
              <a:buFont typeface="Arial" pitchFamily="34" charset="0"/>
              <a:buChar char="•"/>
            </a:pPr>
            <a:r>
              <a:rPr lang="en-US" sz="1800" b="1" dirty="0"/>
              <a:t>Soil Aggregation</a:t>
            </a:r>
          </a:p>
          <a:p>
            <a:pPr marL="557213" lvl="1" indent="-214313">
              <a:buFont typeface="Arial" pitchFamily="34" charset="0"/>
              <a:buChar char="•"/>
            </a:pPr>
            <a:r>
              <a:rPr lang="en-US" sz="1800" b="1" dirty="0"/>
              <a:t>Glomalin and fungal hyphae</a:t>
            </a:r>
          </a:p>
          <a:p>
            <a:pPr marL="557213" lvl="1" indent="-214313">
              <a:buFont typeface="Arial" pitchFamily="34" charset="0"/>
              <a:buChar char="•"/>
            </a:pPr>
            <a:r>
              <a:rPr lang="en-US" sz="1800" b="1" dirty="0"/>
              <a:t>Increases soil stability</a:t>
            </a:r>
          </a:p>
          <a:p>
            <a:pPr marL="557213" lvl="1" indent="-214313">
              <a:buFont typeface="Arial" pitchFamily="34" charset="0"/>
              <a:buChar char="•"/>
            </a:pPr>
            <a:r>
              <a:rPr lang="en-US" sz="1800" b="1" dirty="0"/>
              <a:t>Increases water holding capacity</a:t>
            </a:r>
          </a:p>
          <a:p>
            <a:pPr marL="214313" indent="-214313"/>
            <a:endParaRPr lang="en-US" sz="1800" b="1" dirty="0"/>
          </a:p>
          <a:p>
            <a:pPr marL="214313" indent="-214313">
              <a:buFont typeface="Arial" pitchFamily="34" charset="0"/>
              <a:buChar char="•"/>
            </a:pPr>
            <a:r>
              <a:rPr lang="en-US" sz="1800" b="1" dirty="0"/>
              <a:t>Plant/Microbe Interactions</a:t>
            </a:r>
          </a:p>
          <a:p>
            <a:pPr marL="557213" lvl="1" indent="-214313">
              <a:buFont typeface="Arial" pitchFamily="34" charset="0"/>
              <a:buChar char="•"/>
            </a:pPr>
            <a:r>
              <a:rPr lang="en-US" sz="1800" b="1" dirty="0"/>
              <a:t>Symbioses</a:t>
            </a:r>
          </a:p>
          <a:p>
            <a:pPr marL="557213" lvl="1" indent="-214313">
              <a:buFont typeface="Arial" pitchFamily="34" charset="0"/>
              <a:buChar char="•"/>
            </a:pPr>
            <a:r>
              <a:rPr lang="en-US" sz="1800" b="1" dirty="0"/>
              <a:t>Nutrient uptake</a:t>
            </a:r>
          </a:p>
          <a:p>
            <a:pPr marL="557213" lvl="1" indent="-214313">
              <a:buFont typeface="Arial" pitchFamily="34" charset="0"/>
              <a:buChar char="•"/>
            </a:pPr>
            <a:r>
              <a:rPr lang="en-US" sz="1800" b="1" dirty="0"/>
              <a:t>Suppress disease</a:t>
            </a:r>
          </a:p>
        </p:txBody>
      </p:sp>
      <p:pic>
        <p:nvPicPr>
          <p:cNvPr id="6" name="Picture 5" descr="rhizobium.jpg"/>
          <p:cNvPicPr>
            <a:picLocks noChangeAspect="1"/>
          </p:cNvPicPr>
          <p:nvPr/>
        </p:nvPicPr>
        <p:blipFill rotWithShape="1">
          <a:blip r:embed="rId4" cstate="screen">
            <a:extLst>
              <a:ext uri="{28A0092B-C50C-407E-A947-70E740481C1C}">
                <a14:useLocalDpi xmlns:a14="http://schemas.microsoft.com/office/drawing/2010/main"/>
              </a:ext>
            </a:extLst>
          </a:blip>
          <a:srcRect r="-2"/>
          <a:stretch/>
        </p:blipFill>
        <p:spPr>
          <a:xfrm>
            <a:off x="5170007" y="570421"/>
            <a:ext cx="3974012" cy="4573079"/>
          </a:xfrm>
          <a:custGeom>
            <a:avLst/>
            <a:gdLst>
              <a:gd name="connsiteX0" fmla="*/ 3120528 w 5298683"/>
              <a:gd name="connsiteY0" fmla="*/ 0 h 6097438"/>
              <a:gd name="connsiteX1" fmla="*/ 5105473 w 5298683"/>
              <a:gd name="connsiteY1" fmla="*/ 712577 h 6097438"/>
              <a:gd name="connsiteX2" fmla="*/ 5298683 w 5298683"/>
              <a:gd name="connsiteY2" fmla="*/ 888178 h 6097438"/>
              <a:gd name="connsiteX3" fmla="*/ 5298683 w 5298683"/>
              <a:gd name="connsiteY3" fmla="*/ 5352876 h 6097438"/>
              <a:gd name="connsiteX4" fmla="*/ 5105473 w 5298683"/>
              <a:gd name="connsiteY4" fmla="*/ 5528477 h 6097438"/>
              <a:gd name="connsiteX5" fmla="*/ 4335177 w 5298683"/>
              <a:gd name="connsiteY5" fmla="*/ 5995828 h 6097438"/>
              <a:gd name="connsiteX6" fmla="*/ 4057556 w 5298683"/>
              <a:gd name="connsiteY6" fmla="*/ 6097438 h 6097438"/>
              <a:gd name="connsiteX7" fmla="*/ 2183499 w 5298683"/>
              <a:gd name="connsiteY7" fmla="*/ 6097438 h 6097438"/>
              <a:gd name="connsiteX8" fmla="*/ 1905878 w 5298683"/>
              <a:gd name="connsiteY8" fmla="*/ 5995828 h 6097438"/>
              <a:gd name="connsiteX9" fmla="*/ 0 w 5298683"/>
              <a:gd name="connsiteY9" fmla="*/ 3120527 h 6097438"/>
              <a:gd name="connsiteX10" fmla="*/ 3120528 w 5298683"/>
              <a:gd name="connsiteY10" fmla="*/ 0 h 6097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98683" h="6097438">
                <a:moveTo>
                  <a:pt x="3120528" y="0"/>
                </a:moveTo>
                <a:cubicBezTo>
                  <a:pt x="3874524" y="0"/>
                  <a:pt x="4566062" y="267415"/>
                  <a:pt x="5105473" y="712577"/>
                </a:cubicBezTo>
                <a:lnTo>
                  <a:pt x="5298683" y="888178"/>
                </a:lnTo>
                <a:lnTo>
                  <a:pt x="5298683" y="5352876"/>
                </a:lnTo>
                <a:lnTo>
                  <a:pt x="5105473" y="5528477"/>
                </a:lnTo>
                <a:cubicBezTo>
                  <a:pt x="4874296" y="5719261"/>
                  <a:pt x="4615179" y="5877397"/>
                  <a:pt x="4335177" y="5995828"/>
                </a:cubicBezTo>
                <a:lnTo>
                  <a:pt x="4057556" y="6097438"/>
                </a:lnTo>
                <a:lnTo>
                  <a:pt x="2183499" y="6097438"/>
                </a:lnTo>
                <a:lnTo>
                  <a:pt x="1905878" y="5995828"/>
                </a:lnTo>
                <a:cubicBezTo>
                  <a:pt x="785873" y="5522106"/>
                  <a:pt x="0" y="4413092"/>
                  <a:pt x="0" y="3120527"/>
                </a:cubicBezTo>
                <a:cubicBezTo>
                  <a:pt x="0" y="1397108"/>
                  <a:pt x="1397108" y="0"/>
                  <a:pt x="3120528" y="0"/>
                </a:cubicBezTo>
                <a:close/>
              </a:path>
            </a:pathLst>
          </a:custGeom>
        </p:spPr>
      </p:pic>
    </p:spTree>
    <p:extLst>
      <p:ext uri="{BB962C8B-B14F-4D97-AF65-F5344CB8AC3E}">
        <p14:creationId xmlns:p14="http://schemas.microsoft.com/office/powerpoint/2010/main" val="11325620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14488" y="1"/>
            <a:ext cx="5915025" cy="704850"/>
          </a:xfrm>
        </p:spPr>
        <p:txBody>
          <a:bodyPr/>
          <a:lstStyle/>
          <a:p>
            <a:pPr algn="ctr"/>
            <a:r>
              <a:rPr lang="en-US" b="1" dirty="0"/>
              <a:t>% SOM vs. WEOC</a:t>
            </a:r>
          </a:p>
        </p:txBody>
      </p:sp>
      <p:sp>
        <p:nvSpPr>
          <p:cNvPr id="3" name="Content Placeholder 2"/>
          <p:cNvSpPr>
            <a:spLocks noGrp="1"/>
          </p:cNvSpPr>
          <p:nvPr>
            <p:ph idx="1"/>
          </p:nvPr>
        </p:nvSpPr>
        <p:spPr>
          <a:xfrm>
            <a:off x="484298" y="712820"/>
            <a:ext cx="3778898" cy="3717859"/>
          </a:xfrm>
        </p:spPr>
        <p:txBody>
          <a:bodyPr>
            <a:normAutofit/>
          </a:bodyPr>
          <a:lstStyle/>
          <a:p>
            <a:pPr marL="0" indent="0">
              <a:buNone/>
            </a:pPr>
            <a:r>
              <a:rPr lang="en-US" dirty="0">
                <a:solidFill>
                  <a:schemeClr val="tx1"/>
                </a:solidFill>
              </a:rPr>
              <a:t>% SOM reflects the </a:t>
            </a:r>
            <a:r>
              <a:rPr lang="en-US" b="1" i="1" dirty="0">
                <a:solidFill>
                  <a:schemeClr val="tx1"/>
                </a:solidFill>
              </a:rPr>
              <a:t>quantity</a:t>
            </a:r>
            <a:r>
              <a:rPr lang="en-US" dirty="0">
                <a:solidFill>
                  <a:schemeClr val="tx1"/>
                </a:solidFill>
              </a:rPr>
              <a:t> of organic C and is the house that soil microbes live in.</a:t>
            </a:r>
          </a:p>
          <a:p>
            <a:pPr marL="0" indent="0">
              <a:buNone/>
            </a:pPr>
            <a:endParaRPr lang="en-US" sz="900" dirty="0">
              <a:solidFill>
                <a:schemeClr val="tx1"/>
              </a:solidFill>
            </a:endParaRPr>
          </a:p>
          <a:p>
            <a:pPr marL="0" indent="0">
              <a:buNone/>
            </a:pPr>
            <a:r>
              <a:rPr lang="en-US" dirty="0">
                <a:solidFill>
                  <a:schemeClr val="tx1"/>
                </a:solidFill>
              </a:rPr>
              <a:t>WEOC reflects the </a:t>
            </a:r>
            <a:r>
              <a:rPr lang="en-US" b="1" i="1" dirty="0">
                <a:solidFill>
                  <a:schemeClr val="tx1"/>
                </a:solidFill>
              </a:rPr>
              <a:t>quality</a:t>
            </a:r>
            <a:r>
              <a:rPr lang="en-US" dirty="0">
                <a:solidFill>
                  <a:schemeClr val="tx1"/>
                </a:solidFill>
              </a:rPr>
              <a:t> of organic C and is the house’s refrigerator.  This is FOOD DRIVING THE SOIL MICROBES AND ENERGY FOR NUTRIENT CYCLING!</a:t>
            </a:r>
          </a:p>
        </p:txBody>
      </p:sp>
      <p:graphicFrame>
        <p:nvGraphicFramePr>
          <p:cNvPr id="12" name="Diagram 11"/>
          <p:cNvGraphicFramePr/>
          <p:nvPr>
            <p:extLst>
              <p:ext uri="{D42A27DB-BD31-4B8C-83A1-F6EECF244321}">
                <p14:modId xmlns:p14="http://schemas.microsoft.com/office/powerpoint/2010/main" val="1117571998"/>
              </p:ext>
            </p:extLst>
          </p:nvPr>
        </p:nvGraphicFramePr>
        <p:xfrm>
          <a:off x="4291915" y="830177"/>
          <a:ext cx="4502992" cy="32276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 name="TextBox 12"/>
          <p:cNvSpPr txBox="1"/>
          <p:nvPr/>
        </p:nvSpPr>
        <p:spPr>
          <a:xfrm>
            <a:off x="4411825" y="1119410"/>
            <a:ext cx="1000301" cy="369332"/>
          </a:xfrm>
          <a:prstGeom prst="rect">
            <a:avLst/>
          </a:prstGeom>
          <a:noFill/>
        </p:spPr>
        <p:txBody>
          <a:bodyPr wrap="square" rtlCol="0">
            <a:spAutoFit/>
          </a:bodyPr>
          <a:lstStyle/>
          <a:p>
            <a:pPr defTabSz="685800">
              <a:buClrTx/>
              <a:defRPr/>
            </a:pPr>
            <a:r>
              <a:rPr lang="en-US" sz="1800" b="1" kern="1200" dirty="0">
                <a:solidFill>
                  <a:prstClr val="white"/>
                </a:solidFill>
                <a:latin typeface="Calibri"/>
                <a:ea typeface="+mn-ea"/>
                <a:cs typeface="+mn-cs"/>
              </a:rPr>
              <a:t>House</a:t>
            </a:r>
          </a:p>
        </p:txBody>
      </p:sp>
      <p:sp>
        <p:nvSpPr>
          <p:cNvPr id="14" name="TextBox 13"/>
          <p:cNvSpPr txBox="1"/>
          <p:nvPr/>
        </p:nvSpPr>
        <p:spPr>
          <a:xfrm>
            <a:off x="4291915" y="2514196"/>
            <a:ext cx="716990" cy="369332"/>
          </a:xfrm>
          <a:prstGeom prst="rect">
            <a:avLst/>
          </a:prstGeom>
          <a:noFill/>
        </p:spPr>
        <p:txBody>
          <a:bodyPr wrap="square" rtlCol="0">
            <a:spAutoFit/>
          </a:bodyPr>
          <a:lstStyle/>
          <a:p>
            <a:pPr defTabSz="685800">
              <a:buClrTx/>
              <a:defRPr/>
            </a:pPr>
            <a:r>
              <a:rPr lang="en-US" sz="1800" b="1" kern="1200" dirty="0">
                <a:solidFill>
                  <a:prstClr val="white"/>
                </a:solidFill>
                <a:latin typeface="Calibri"/>
                <a:ea typeface="+mn-ea"/>
                <a:cs typeface="+mn-cs"/>
              </a:rPr>
              <a:t>Food</a:t>
            </a:r>
          </a:p>
        </p:txBody>
      </p:sp>
      <p:sp>
        <p:nvSpPr>
          <p:cNvPr id="15" name="Right Arrow 14"/>
          <p:cNvSpPr/>
          <p:nvPr/>
        </p:nvSpPr>
        <p:spPr>
          <a:xfrm rot="880440">
            <a:off x="5166883" y="1358764"/>
            <a:ext cx="1041089" cy="25608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dirty="0">
              <a:solidFill>
                <a:prstClr val="white"/>
              </a:solidFill>
              <a:latin typeface="Calibri"/>
            </a:endParaRPr>
          </a:p>
        </p:txBody>
      </p:sp>
      <p:sp>
        <p:nvSpPr>
          <p:cNvPr id="16" name="Right Arrow 15"/>
          <p:cNvSpPr/>
          <p:nvPr/>
        </p:nvSpPr>
        <p:spPr>
          <a:xfrm>
            <a:off x="4945225" y="2585552"/>
            <a:ext cx="1136573" cy="24915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dirty="0">
              <a:solidFill>
                <a:prstClr val="white"/>
              </a:solidFill>
              <a:latin typeface="Calibri"/>
            </a:endParaRPr>
          </a:p>
        </p:txBody>
      </p:sp>
      <p:sp>
        <p:nvSpPr>
          <p:cNvPr id="19" name="TextBox 18">
            <a:extLst>
              <a:ext uri="{FF2B5EF4-FFF2-40B4-BE49-F238E27FC236}">
                <a16:creationId xmlns:a16="http://schemas.microsoft.com/office/drawing/2014/main" id="{92CA6D5A-D4C4-490D-A3FD-59ACE3025FA2}"/>
              </a:ext>
            </a:extLst>
          </p:cNvPr>
          <p:cNvSpPr txBox="1"/>
          <p:nvPr/>
        </p:nvSpPr>
        <p:spPr>
          <a:xfrm>
            <a:off x="623878" y="4819618"/>
            <a:ext cx="2875787" cy="300082"/>
          </a:xfrm>
          <a:prstGeom prst="rect">
            <a:avLst/>
          </a:prstGeom>
          <a:noFill/>
        </p:spPr>
        <p:txBody>
          <a:bodyPr wrap="none" rtlCol="0">
            <a:spAutoFit/>
          </a:bodyPr>
          <a:lstStyle/>
          <a:p>
            <a:pPr defTabSz="685800">
              <a:buClrTx/>
              <a:defRPr/>
            </a:pPr>
            <a:r>
              <a:rPr lang="en-US" sz="1350" kern="1200" dirty="0">
                <a:solidFill>
                  <a:prstClr val="white"/>
                </a:solidFill>
                <a:latin typeface="Calibri"/>
                <a:ea typeface="+mn-ea"/>
                <a:cs typeface="+mn-cs"/>
              </a:rPr>
              <a:t>Dr. Rick Haney – USDA-ARS Temple, TX</a:t>
            </a:r>
          </a:p>
        </p:txBody>
      </p:sp>
      <p:sp>
        <p:nvSpPr>
          <p:cNvPr id="5" name="Rectangle 4">
            <a:extLst>
              <a:ext uri="{FF2B5EF4-FFF2-40B4-BE49-F238E27FC236}">
                <a16:creationId xmlns:a16="http://schemas.microsoft.com/office/drawing/2014/main" id="{9F256EB7-10F2-4DF1-AA1E-9C58C4DBC297}"/>
              </a:ext>
            </a:extLst>
          </p:cNvPr>
          <p:cNvSpPr/>
          <p:nvPr/>
        </p:nvSpPr>
        <p:spPr>
          <a:xfrm>
            <a:off x="5071189" y="4057827"/>
            <a:ext cx="3597460" cy="300082"/>
          </a:xfrm>
          <a:prstGeom prst="rect">
            <a:avLst/>
          </a:prstGeom>
        </p:spPr>
        <p:txBody>
          <a:bodyPr wrap="none">
            <a:spAutoFit/>
          </a:bodyPr>
          <a:lstStyle/>
          <a:p>
            <a:pPr defTabSz="685800">
              <a:buClrTx/>
              <a:defRPr/>
            </a:pPr>
            <a:r>
              <a:rPr lang="en-US" sz="1350" kern="1200" dirty="0">
                <a:solidFill>
                  <a:schemeClr val="tx1"/>
                </a:solidFill>
                <a:latin typeface="Calibri"/>
                <a:ea typeface="+mn-ea"/>
                <a:cs typeface="+mn-cs"/>
              </a:rPr>
              <a:t>This portion is nearly 80 times smaller than SOM</a:t>
            </a:r>
          </a:p>
        </p:txBody>
      </p:sp>
      <p:pic>
        <p:nvPicPr>
          <p:cNvPr id="18" name="Picture 17" descr="A picture containing food, drawing&#10;&#10;Description automatically generated">
            <a:extLst>
              <a:ext uri="{FF2B5EF4-FFF2-40B4-BE49-F238E27FC236}">
                <a16:creationId xmlns:a16="http://schemas.microsoft.com/office/drawing/2014/main" id="{2D852348-9CB6-45E6-9114-7622C6D4A44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746956" y="4356327"/>
            <a:ext cx="1198888" cy="603800"/>
          </a:xfrm>
          <a:prstGeom prst="rect">
            <a:avLst/>
          </a:prstGeom>
        </p:spPr>
      </p:pic>
    </p:spTree>
    <p:extLst>
      <p:ext uri="{BB962C8B-B14F-4D97-AF65-F5344CB8AC3E}">
        <p14:creationId xmlns:p14="http://schemas.microsoft.com/office/powerpoint/2010/main" val="15946407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14488" y="273846"/>
            <a:ext cx="5915025" cy="708794"/>
          </a:xfrm>
        </p:spPr>
        <p:txBody>
          <a:bodyPr/>
          <a:lstStyle/>
          <a:p>
            <a:pPr algn="ctr"/>
            <a:r>
              <a:rPr lang="en-US" b="1" dirty="0"/>
              <a:t>C:N Balance</a:t>
            </a:r>
          </a:p>
        </p:txBody>
      </p:sp>
      <p:sp>
        <p:nvSpPr>
          <p:cNvPr id="3" name="Content Placeholder 2"/>
          <p:cNvSpPr>
            <a:spLocks noGrp="1"/>
          </p:cNvSpPr>
          <p:nvPr>
            <p:ph idx="1"/>
          </p:nvPr>
        </p:nvSpPr>
        <p:spPr>
          <a:xfrm>
            <a:off x="366228" y="1189676"/>
            <a:ext cx="4494160" cy="3393987"/>
          </a:xfrm>
        </p:spPr>
        <p:txBody>
          <a:bodyPr>
            <a:normAutofit fontScale="92500"/>
          </a:bodyPr>
          <a:lstStyle/>
          <a:p>
            <a:pPr marL="0" indent="0">
              <a:buNone/>
            </a:pPr>
            <a:r>
              <a:rPr lang="en-US" sz="2100" dirty="0"/>
              <a:t>Organic C and N have to be balanced to get the highest potential return from the WEON bank account. </a:t>
            </a:r>
          </a:p>
          <a:p>
            <a:pPr marL="0" indent="0">
              <a:buNone/>
            </a:pPr>
            <a:r>
              <a:rPr lang="en-US" sz="2100" dirty="0"/>
              <a:t>Above 20:1 = </a:t>
            </a:r>
            <a:r>
              <a:rPr lang="en-US" sz="2100" b="1" dirty="0"/>
              <a:t>No net N-mineralization</a:t>
            </a:r>
          </a:p>
          <a:p>
            <a:r>
              <a:rPr lang="en-US" sz="1500" dirty="0"/>
              <a:t>N is limiting and remains tied up in microbial biomass.</a:t>
            </a:r>
          </a:p>
          <a:p>
            <a:pPr marL="0" indent="0">
              <a:buNone/>
            </a:pPr>
            <a:r>
              <a:rPr lang="en-US" sz="2100" dirty="0"/>
              <a:t>Ideal 8:1 to 15:1</a:t>
            </a:r>
          </a:p>
          <a:p>
            <a:r>
              <a:rPr lang="en-US" sz="1500" dirty="0"/>
              <a:t>Microbes release inorganic or plant available N and P to feed the plants</a:t>
            </a:r>
          </a:p>
        </p:txBody>
      </p:sp>
      <p:graphicFrame>
        <p:nvGraphicFramePr>
          <p:cNvPr id="4" name="Diagram 3"/>
          <p:cNvGraphicFramePr/>
          <p:nvPr/>
        </p:nvGraphicFramePr>
        <p:xfrm>
          <a:off x="4572000" y="1285558"/>
          <a:ext cx="4378390" cy="28852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TextBox 8">
            <a:extLst>
              <a:ext uri="{FF2B5EF4-FFF2-40B4-BE49-F238E27FC236}">
                <a16:creationId xmlns:a16="http://schemas.microsoft.com/office/drawing/2014/main" id="{1F51D4EA-1F59-4638-8296-3362AF95B569}"/>
              </a:ext>
            </a:extLst>
          </p:cNvPr>
          <p:cNvSpPr txBox="1"/>
          <p:nvPr/>
        </p:nvSpPr>
        <p:spPr>
          <a:xfrm>
            <a:off x="673754" y="4708923"/>
            <a:ext cx="2875787" cy="300082"/>
          </a:xfrm>
          <a:prstGeom prst="rect">
            <a:avLst/>
          </a:prstGeom>
          <a:noFill/>
        </p:spPr>
        <p:txBody>
          <a:bodyPr wrap="none" rtlCol="0">
            <a:spAutoFit/>
          </a:bodyPr>
          <a:lstStyle/>
          <a:p>
            <a:pPr defTabSz="685800">
              <a:buClrTx/>
              <a:defRPr/>
            </a:pPr>
            <a:r>
              <a:rPr lang="en-US" sz="1350" kern="1200" dirty="0">
                <a:solidFill>
                  <a:schemeClr val="tx1"/>
                </a:solidFill>
                <a:latin typeface="Calibri"/>
                <a:ea typeface="+mn-ea"/>
                <a:cs typeface="+mn-cs"/>
              </a:rPr>
              <a:t>Dr. Rick Haney – USDA-ARS Temple, TX</a:t>
            </a:r>
          </a:p>
        </p:txBody>
      </p:sp>
      <p:pic>
        <p:nvPicPr>
          <p:cNvPr id="8" name="Picture 7" descr="A picture containing food, drawing&#10;&#10;Description automatically generated">
            <a:extLst>
              <a:ext uri="{FF2B5EF4-FFF2-40B4-BE49-F238E27FC236}">
                <a16:creationId xmlns:a16="http://schemas.microsoft.com/office/drawing/2014/main" id="{6F2CF1AD-5468-424B-A692-9E60087CCF6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746956" y="4356327"/>
            <a:ext cx="1198888" cy="603800"/>
          </a:xfrm>
          <a:prstGeom prst="rect">
            <a:avLst/>
          </a:prstGeom>
        </p:spPr>
      </p:pic>
    </p:spTree>
    <p:extLst>
      <p:ext uri="{BB962C8B-B14F-4D97-AF65-F5344CB8AC3E}">
        <p14:creationId xmlns:p14="http://schemas.microsoft.com/office/powerpoint/2010/main" val="11800327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Soil Health Score/Calculation</a:t>
            </a:r>
          </a:p>
        </p:txBody>
      </p:sp>
      <p:sp>
        <p:nvSpPr>
          <p:cNvPr id="3" name="Content Placeholder 2"/>
          <p:cNvSpPr>
            <a:spLocks noGrp="1"/>
          </p:cNvSpPr>
          <p:nvPr>
            <p:ph idx="1"/>
          </p:nvPr>
        </p:nvSpPr>
        <p:spPr>
          <a:xfrm>
            <a:off x="938175" y="1160035"/>
            <a:ext cx="7267650" cy="3263504"/>
          </a:xfrm>
        </p:spPr>
        <p:txBody>
          <a:bodyPr>
            <a:normAutofit/>
          </a:bodyPr>
          <a:lstStyle/>
          <a:p>
            <a:r>
              <a:rPr lang="en-US" dirty="0"/>
              <a:t>SHS = (1-day CO2-C/10) + WEOC/50 + WEON/10</a:t>
            </a:r>
          </a:p>
          <a:p>
            <a:r>
              <a:rPr lang="en-US" dirty="0"/>
              <a:t>We like to see this value </a:t>
            </a:r>
            <a:r>
              <a:rPr lang="en-US" b="1" dirty="0"/>
              <a:t>above 7 to start</a:t>
            </a:r>
          </a:p>
          <a:p>
            <a:r>
              <a:rPr lang="en-US" dirty="0"/>
              <a:t>Achieve </a:t>
            </a:r>
            <a:r>
              <a:rPr lang="en-US" b="1" dirty="0"/>
              <a:t>C:N balance first </a:t>
            </a:r>
            <a:r>
              <a:rPr lang="en-US" dirty="0"/>
              <a:t>and then work on building the pools of WEOC and WEON to help increase microbial biomass/activity to drive nutrient cycling.</a:t>
            </a:r>
          </a:p>
          <a:p>
            <a:r>
              <a:rPr lang="en-US" dirty="0"/>
              <a:t>Cover crop recommendation based on SHC and C:N ratio</a:t>
            </a:r>
          </a:p>
          <a:p>
            <a:pPr marL="0" indent="0">
              <a:buNone/>
            </a:pPr>
            <a:endParaRPr lang="en-US" dirty="0"/>
          </a:p>
        </p:txBody>
      </p:sp>
      <p:pic>
        <p:nvPicPr>
          <p:cNvPr id="5" name="Picture 4" descr="A picture containing food, drawing&#10;&#10;Description automatically generated">
            <a:extLst>
              <a:ext uri="{FF2B5EF4-FFF2-40B4-BE49-F238E27FC236}">
                <a16:creationId xmlns:a16="http://schemas.microsoft.com/office/drawing/2014/main" id="{124971AC-FBAC-4E50-84DC-CAB25E38688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746956" y="4356327"/>
            <a:ext cx="1198888" cy="603800"/>
          </a:xfrm>
          <a:prstGeom prst="rect">
            <a:avLst/>
          </a:prstGeom>
        </p:spPr>
      </p:pic>
    </p:spTree>
    <p:extLst>
      <p:ext uri="{BB962C8B-B14F-4D97-AF65-F5344CB8AC3E}">
        <p14:creationId xmlns:p14="http://schemas.microsoft.com/office/powerpoint/2010/main" val="11473289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C6A362-D695-41A3-925F-E9A5A1CAA736}"/>
              </a:ext>
            </a:extLst>
          </p:cNvPr>
          <p:cNvSpPr>
            <a:spLocks noGrp="1"/>
          </p:cNvSpPr>
          <p:nvPr>
            <p:ph type="title"/>
          </p:nvPr>
        </p:nvSpPr>
        <p:spPr/>
        <p:txBody>
          <a:bodyPr/>
          <a:lstStyle/>
          <a:p>
            <a:pPr algn="ctr"/>
            <a:r>
              <a:rPr lang="en-US" b="1" dirty="0"/>
              <a:t>Nitrogen Fertility Recs</a:t>
            </a:r>
          </a:p>
        </p:txBody>
      </p:sp>
      <p:sp>
        <p:nvSpPr>
          <p:cNvPr id="3" name="Content Placeholder 2">
            <a:extLst>
              <a:ext uri="{FF2B5EF4-FFF2-40B4-BE49-F238E27FC236}">
                <a16:creationId xmlns:a16="http://schemas.microsoft.com/office/drawing/2014/main" id="{6079116E-9743-4EE8-B0AE-09DE0DD865A3}"/>
              </a:ext>
            </a:extLst>
          </p:cNvPr>
          <p:cNvSpPr>
            <a:spLocks noGrp="1"/>
          </p:cNvSpPr>
          <p:nvPr>
            <p:ph idx="1"/>
          </p:nvPr>
        </p:nvSpPr>
        <p:spPr>
          <a:xfrm>
            <a:off x="324197" y="1200151"/>
            <a:ext cx="4274820" cy="3626984"/>
          </a:xfrm>
        </p:spPr>
        <p:txBody>
          <a:bodyPr>
            <a:normAutofit fontScale="92500" lnSpcReduction="10000"/>
          </a:bodyPr>
          <a:lstStyle/>
          <a:p>
            <a:pPr marL="342900" lvl="1" indent="0">
              <a:buNone/>
            </a:pPr>
            <a:r>
              <a:rPr lang="en-US" sz="1900" b="1" dirty="0"/>
              <a:t>Conventional Way</a:t>
            </a:r>
          </a:p>
          <a:p>
            <a:pPr lvl="1">
              <a:spcBef>
                <a:spcPts val="600"/>
              </a:spcBef>
              <a:buFont typeface="Arial" panose="020B0604020202020204" pitchFamily="34" charset="0"/>
              <a:buChar char="•"/>
            </a:pPr>
            <a:r>
              <a:rPr lang="en-US" sz="1800" dirty="0"/>
              <a:t>Crop to be grown and yield goal</a:t>
            </a:r>
          </a:p>
          <a:p>
            <a:pPr lvl="1">
              <a:spcBef>
                <a:spcPts val="600"/>
              </a:spcBef>
              <a:buFont typeface="Arial" panose="020B0604020202020204" pitchFamily="34" charset="0"/>
              <a:buChar char="•"/>
            </a:pPr>
            <a:r>
              <a:rPr lang="en-US" sz="1800" dirty="0"/>
              <a:t>Total amount of nutrient needed</a:t>
            </a:r>
          </a:p>
          <a:p>
            <a:pPr lvl="1">
              <a:spcBef>
                <a:spcPts val="600"/>
              </a:spcBef>
              <a:buFont typeface="Arial" panose="020B0604020202020204" pitchFamily="34" charset="0"/>
              <a:buChar char="•"/>
            </a:pPr>
            <a:r>
              <a:rPr lang="en-US" sz="1800" dirty="0"/>
              <a:t>Credit from Soil Test</a:t>
            </a:r>
          </a:p>
          <a:p>
            <a:pPr lvl="2">
              <a:spcBef>
                <a:spcPts val="600"/>
              </a:spcBef>
              <a:buFont typeface="Arial" panose="020B0604020202020204" pitchFamily="34" charset="0"/>
              <a:buChar char="•"/>
            </a:pPr>
            <a:r>
              <a:rPr lang="en-US" sz="1800" dirty="0"/>
              <a:t>NO3 Only</a:t>
            </a:r>
          </a:p>
          <a:p>
            <a:pPr lvl="1">
              <a:spcBef>
                <a:spcPts val="600"/>
              </a:spcBef>
              <a:buFont typeface="Arial" panose="020B0604020202020204" pitchFamily="34" charset="0"/>
              <a:buChar char="•"/>
            </a:pPr>
            <a:r>
              <a:rPr lang="en-US" sz="1800" dirty="0"/>
              <a:t>Credit from Past Crop</a:t>
            </a:r>
          </a:p>
          <a:p>
            <a:pPr lvl="1">
              <a:spcBef>
                <a:spcPts val="600"/>
              </a:spcBef>
              <a:buFont typeface="Arial" panose="020B0604020202020204" pitchFamily="34" charset="0"/>
              <a:buChar char="•"/>
            </a:pPr>
            <a:r>
              <a:rPr lang="en-US" sz="1800" dirty="0"/>
              <a:t>Credit from Subsoil</a:t>
            </a:r>
          </a:p>
          <a:p>
            <a:pPr lvl="1">
              <a:spcBef>
                <a:spcPts val="600"/>
              </a:spcBef>
              <a:buFont typeface="Arial" panose="020B0604020202020204" pitchFamily="34" charset="0"/>
              <a:buChar char="•"/>
            </a:pPr>
            <a:r>
              <a:rPr lang="en-US" sz="1800" dirty="0"/>
              <a:t>Credit from SOM – Guess?</a:t>
            </a:r>
          </a:p>
          <a:p>
            <a:pPr lvl="1">
              <a:spcBef>
                <a:spcPts val="600"/>
              </a:spcBef>
              <a:buFont typeface="Arial" panose="020B0604020202020204" pitchFamily="34" charset="0"/>
              <a:buChar char="•"/>
            </a:pPr>
            <a:r>
              <a:rPr lang="en-US" sz="1800" dirty="0"/>
              <a:t>Credit from Irrigation Water</a:t>
            </a:r>
          </a:p>
          <a:p>
            <a:endParaRPr lang="en-US" dirty="0"/>
          </a:p>
        </p:txBody>
      </p:sp>
      <p:sp>
        <p:nvSpPr>
          <p:cNvPr id="5" name="Content Placeholder 2">
            <a:extLst>
              <a:ext uri="{FF2B5EF4-FFF2-40B4-BE49-F238E27FC236}">
                <a16:creationId xmlns:a16="http://schemas.microsoft.com/office/drawing/2014/main" id="{CB3C14C4-6CA1-4770-B295-87948D8CB12C}"/>
              </a:ext>
            </a:extLst>
          </p:cNvPr>
          <p:cNvSpPr txBox="1">
            <a:spLocks/>
          </p:cNvSpPr>
          <p:nvPr/>
        </p:nvSpPr>
        <p:spPr>
          <a:xfrm>
            <a:off x="4489353" y="1432663"/>
            <a:ext cx="4274820" cy="3394472"/>
          </a:xfrm>
          <a:prstGeom prst="rect">
            <a:avLst/>
          </a:prstGeom>
        </p:spPr>
        <p:txBody>
          <a:bodyPr vert="horz" lIns="68580" tIns="34290" rIns="68580" bIns="3429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lvl="1" indent="0">
              <a:spcBef>
                <a:spcPts val="600"/>
              </a:spcBef>
              <a:buNone/>
            </a:pPr>
            <a:r>
              <a:rPr lang="en-US" sz="1800" b="1" dirty="0">
                <a:latin typeface="Arial" panose="020B0604020202020204" pitchFamily="34" charset="0"/>
                <a:cs typeface="Arial" panose="020B0604020202020204" pitchFamily="34" charset="0"/>
              </a:rPr>
              <a:t>Haney Way</a:t>
            </a:r>
          </a:p>
          <a:p>
            <a:pPr lvl="1">
              <a:spcBef>
                <a:spcPts val="600"/>
              </a:spcBef>
              <a:buFont typeface="Arial" panose="020B0604020202020204" pitchFamily="34" charset="0"/>
              <a:buChar char="•"/>
            </a:pPr>
            <a:r>
              <a:rPr lang="en-US" sz="1700" dirty="0">
                <a:latin typeface="Arial" panose="020B0604020202020204" pitchFamily="34" charset="0"/>
                <a:cs typeface="Arial" panose="020B0604020202020204" pitchFamily="34" charset="0"/>
              </a:rPr>
              <a:t>Crop to be grown and yield goal</a:t>
            </a:r>
          </a:p>
          <a:p>
            <a:pPr lvl="1">
              <a:spcBef>
                <a:spcPts val="600"/>
              </a:spcBef>
              <a:buFont typeface="Arial" panose="020B0604020202020204" pitchFamily="34" charset="0"/>
              <a:buChar char="•"/>
            </a:pPr>
            <a:r>
              <a:rPr lang="en-US" sz="1700" dirty="0">
                <a:latin typeface="Arial" panose="020B0604020202020204" pitchFamily="34" charset="0"/>
                <a:cs typeface="Arial" panose="020B0604020202020204" pitchFamily="34" charset="0"/>
              </a:rPr>
              <a:t>Total amount of nutrient needed</a:t>
            </a:r>
          </a:p>
          <a:p>
            <a:pPr lvl="1">
              <a:spcBef>
                <a:spcPts val="600"/>
              </a:spcBef>
              <a:buFont typeface="Arial" panose="020B0604020202020204" pitchFamily="34" charset="0"/>
              <a:buChar char="•"/>
            </a:pPr>
            <a:r>
              <a:rPr lang="en-US" sz="1700" dirty="0">
                <a:latin typeface="Arial" panose="020B0604020202020204" pitchFamily="34" charset="0"/>
                <a:cs typeface="Arial" panose="020B0604020202020204" pitchFamily="34" charset="0"/>
              </a:rPr>
              <a:t>Credit from Soil Test</a:t>
            </a:r>
          </a:p>
          <a:p>
            <a:pPr lvl="2">
              <a:spcBef>
                <a:spcPts val="600"/>
              </a:spcBef>
            </a:pPr>
            <a:r>
              <a:rPr lang="en-US" sz="1700" dirty="0">
                <a:latin typeface="Arial" panose="020B0604020202020204" pitchFamily="34" charset="0"/>
                <a:cs typeface="Arial" panose="020B0604020202020204" pitchFamily="34" charset="0"/>
              </a:rPr>
              <a:t>NO3, NH4, Organic N Release</a:t>
            </a:r>
          </a:p>
          <a:p>
            <a:pPr lvl="1">
              <a:spcBef>
                <a:spcPts val="600"/>
              </a:spcBef>
              <a:buFont typeface="Arial" panose="020B0604020202020204" pitchFamily="34" charset="0"/>
              <a:buChar char="•"/>
            </a:pPr>
            <a:r>
              <a:rPr lang="en-US" sz="1700" dirty="0">
                <a:latin typeface="Arial" panose="020B0604020202020204" pitchFamily="34" charset="0"/>
                <a:cs typeface="Arial" panose="020B0604020202020204" pitchFamily="34" charset="0"/>
              </a:rPr>
              <a:t>Credit from Past Crop</a:t>
            </a:r>
          </a:p>
          <a:p>
            <a:pPr lvl="1">
              <a:spcBef>
                <a:spcPts val="600"/>
              </a:spcBef>
              <a:buFont typeface="Arial" panose="020B0604020202020204" pitchFamily="34" charset="0"/>
              <a:buChar char="•"/>
            </a:pPr>
            <a:r>
              <a:rPr lang="en-US" sz="1700" dirty="0">
                <a:latin typeface="Arial" panose="020B0604020202020204" pitchFamily="34" charset="0"/>
                <a:cs typeface="Arial" panose="020B0604020202020204" pitchFamily="34" charset="0"/>
              </a:rPr>
              <a:t>Credit from Subsoil</a:t>
            </a:r>
          </a:p>
          <a:p>
            <a:pPr lvl="1">
              <a:spcBef>
                <a:spcPts val="600"/>
              </a:spcBef>
              <a:buFont typeface="Arial" panose="020B0604020202020204" pitchFamily="34" charset="0"/>
              <a:buChar char="•"/>
            </a:pPr>
            <a:r>
              <a:rPr lang="en-US" sz="1700" dirty="0">
                <a:latin typeface="Arial" panose="020B0604020202020204" pitchFamily="34" charset="0"/>
                <a:cs typeface="Arial" panose="020B0604020202020204" pitchFamily="34" charset="0"/>
              </a:rPr>
              <a:t>Credit from Irrigation Water</a:t>
            </a:r>
          </a:p>
          <a:p>
            <a:endParaRPr lang="en-US" sz="2400" dirty="0"/>
          </a:p>
        </p:txBody>
      </p:sp>
      <p:pic>
        <p:nvPicPr>
          <p:cNvPr id="7" name="Picture 6" descr="A picture containing food, drawing&#10;&#10;Description automatically generated">
            <a:extLst>
              <a:ext uri="{FF2B5EF4-FFF2-40B4-BE49-F238E27FC236}">
                <a16:creationId xmlns:a16="http://schemas.microsoft.com/office/drawing/2014/main" id="{E3D72B78-6AC8-448B-B413-C9FF16DE042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746956" y="4356327"/>
            <a:ext cx="1198888" cy="603800"/>
          </a:xfrm>
          <a:prstGeom prst="rect">
            <a:avLst/>
          </a:prstGeom>
        </p:spPr>
      </p:pic>
    </p:spTree>
    <p:extLst>
      <p:ext uri="{BB962C8B-B14F-4D97-AF65-F5344CB8AC3E}">
        <p14:creationId xmlns:p14="http://schemas.microsoft.com/office/powerpoint/2010/main" val="12786379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C6A362-D695-41A3-925F-E9A5A1CAA736}"/>
              </a:ext>
            </a:extLst>
          </p:cNvPr>
          <p:cNvSpPr>
            <a:spLocks noGrp="1"/>
          </p:cNvSpPr>
          <p:nvPr>
            <p:ph type="title"/>
          </p:nvPr>
        </p:nvSpPr>
        <p:spPr>
          <a:xfrm>
            <a:off x="311700" y="142569"/>
            <a:ext cx="8520600" cy="572700"/>
          </a:xfrm>
        </p:spPr>
        <p:txBody>
          <a:bodyPr/>
          <a:lstStyle/>
          <a:p>
            <a:pPr algn="ctr"/>
            <a:r>
              <a:rPr lang="en-US" b="1" dirty="0"/>
              <a:t>The N-umbers</a:t>
            </a:r>
          </a:p>
        </p:txBody>
      </p:sp>
      <p:sp>
        <p:nvSpPr>
          <p:cNvPr id="3" name="Content Placeholder 2">
            <a:extLst>
              <a:ext uri="{FF2B5EF4-FFF2-40B4-BE49-F238E27FC236}">
                <a16:creationId xmlns:a16="http://schemas.microsoft.com/office/drawing/2014/main" id="{6079116E-9743-4EE8-B0AE-09DE0DD865A3}"/>
              </a:ext>
            </a:extLst>
          </p:cNvPr>
          <p:cNvSpPr>
            <a:spLocks noGrp="1"/>
          </p:cNvSpPr>
          <p:nvPr>
            <p:ph idx="1"/>
          </p:nvPr>
        </p:nvSpPr>
        <p:spPr>
          <a:xfrm>
            <a:off x="679565" y="855403"/>
            <a:ext cx="3892435" cy="3394472"/>
          </a:xfrm>
        </p:spPr>
        <p:txBody>
          <a:bodyPr>
            <a:normAutofit/>
          </a:bodyPr>
          <a:lstStyle/>
          <a:p>
            <a:pPr marL="114300" indent="0">
              <a:buNone/>
            </a:pPr>
            <a:r>
              <a:rPr lang="en-US" sz="2000" b="1" dirty="0"/>
              <a:t>CONVENTIONAL</a:t>
            </a:r>
          </a:p>
          <a:p>
            <a:pPr marL="114300" indent="0">
              <a:buNone/>
            </a:pPr>
            <a:r>
              <a:rPr lang="en-US" sz="2000" dirty="0"/>
              <a:t>Corn @ 200 </a:t>
            </a:r>
            <a:r>
              <a:rPr lang="en-US" sz="2000" dirty="0" err="1"/>
              <a:t>bu</a:t>
            </a:r>
            <a:r>
              <a:rPr lang="en-US" sz="2000" dirty="0"/>
              <a:t>/A</a:t>
            </a:r>
          </a:p>
          <a:p>
            <a:pPr marL="628650" lvl="1" indent="-285750">
              <a:spcBef>
                <a:spcPts val="600"/>
              </a:spcBef>
              <a:buFont typeface="Arial" panose="020B0604020202020204" pitchFamily="34" charset="0"/>
              <a:buChar char="•"/>
            </a:pPr>
            <a:r>
              <a:rPr lang="en-US" sz="1800" dirty="0"/>
              <a:t>220 </a:t>
            </a:r>
            <a:r>
              <a:rPr lang="en-US" sz="1800" dirty="0" err="1"/>
              <a:t>lbs</a:t>
            </a:r>
            <a:r>
              <a:rPr lang="en-US" sz="1800" dirty="0"/>
              <a:t> of N </a:t>
            </a:r>
            <a:r>
              <a:rPr lang="en-US" sz="1800" dirty="0" err="1"/>
              <a:t>req’d</a:t>
            </a:r>
            <a:endParaRPr lang="en-US" sz="1800" dirty="0"/>
          </a:p>
          <a:p>
            <a:pPr marL="342900" lvl="1" indent="0">
              <a:spcBef>
                <a:spcPts val="600"/>
              </a:spcBef>
              <a:buNone/>
            </a:pPr>
            <a:endParaRPr lang="en-US" dirty="0"/>
          </a:p>
          <a:p>
            <a:pPr marL="114300" indent="0">
              <a:buNone/>
            </a:pPr>
            <a:r>
              <a:rPr lang="en-US" sz="2000" dirty="0"/>
              <a:t>N credits</a:t>
            </a:r>
          </a:p>
          <a:p>
            <a:pPr marL="628650" lvl="1" indent="-285750">
              <a:spcBef>
                <a:spcPts val="600"/>
              </a:spcBef>
              <a:buFont typeface="Arial" panose="020B0604020202020204" pitchFamily="34" charset="0"/>
              <a:buChar char="•"/>
            </a:pPr>
            <a:r>
              <a:rPr lang="en-US" sz="1800" dirty="0"/>
              <a:t>10ppm NO3 or 20lbs/A</a:t>
            </a:r>
          </a:p>
          <a:p>
            <a:pPr marL="628650" lvl="1" indent="-285750">
              <a:spcBef>
                <a:spcPts val="600"/>
              </a:spcBef>
              <a:buFont typeface="Arial" panose="020B0604020202020204" pitchFamily="34" charset="0"/>
              <a:buChar char="•"/>
            </a:pPr>
            <a:r>
              <a:rPr lang="en-US" sz="1800" dirty="0"/>
              <a:t>Soybeans past crop – 40lbs</a:t>
            </a:r>
          </a:p>
          <a:p>
            <a:pPr marL="628650" lvl="1" indent="-285750">
              <a:spcBef>
                <a:spcPts val="600"/>
              </a:spcBef>
              <a:buFont typeface="Arial" panose="020B0604020202020204" pitchFamily="34" charset="0"/>
              <a:buChar char="•"/>
            </a:pPr>
            <a:r>
              <a:rPr lang="en-US" sz="1800" dirty="0"/>
              <a:t>??? Or assumed to be 25lbs</a:t>
            </a:r>
          </a:p>
          <a:p>
            <a:pPr lvl="1"/>
            <a:endParaRPr lang="en-US" dirty="0"/>
          </a:p>
        </p:txBody>
      </p:sp>
      <p:sp>
        <p:nvSpPr>
          <p:cNvPr id="6" name="Content Placeholder 2">
            <a:extLst>
              <a:ext uri="{FF2B5EF4-FFF2-40B4-BE49-F238E27FC236}">
                <a16:creationId xmlns:a16="http://schemas.microsoft.com/office/drawing/2014/main" id="{C5FC50EB-6E52-45CF-9180-85C51204144D}"/>
              </a:ext>
            </a:extLst>
          </p:cNvPr>
          <p:cNvSpPr txBox="1">
            <a:spLocks/>
          </p:cNvSpPr>
          <p:nvPr/>
        </p:nvSpPr>
        <p:spPr>
          <a:xfrm>
            <a:off x="4794366" y="918707"/>
            <a:ext cx="3892435" cy="3597022"/>
          </a:xfrm>
          <a:prstGeom prst="rect">
            <a:avLst/>
          </a:prstGeom>
        </p:spPr>
        <p:txBody>
          <a:bodyPr vert="horz" lIns="68580" tIns="34290" rIns="68580" bIns="3429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685800">
              <a:buClrTx/>
              <a:buNone/>
              <a:defRPr/>
            </a:pPr>
            <a:r>
              <a:rPr lang="en-US" sz="2000" b="1" dirty="0">
                <a:latin typeface="Arial" panose="020B0604020202020204" pitchFamily="34" charset="0"/>
                <a:cs typeface="Arial" panose="020B0604020202020204" pitchFamily="34" charset="0"/>
              </a:rPr>
              <a:t>HANEY</a:t>
            </a:r>
            <a:endParaRPr lang="en-US" sz="2400" b="1" dirty="0">
              <a:latin typeface="Arial" panose="020B0604020202020204" pitchFamily="34" charset="0"/>
              <a:cs typeface="Arial" panose="020B0604020202020204" pitchFamily="34" charset="0"/>
            </a:endParaRPr>
          </a:p>
          <a:p>
            <a:pPr marL="0" indent="0" defTabSz="685800">
              <a:buClrTx/>
              <a:buNone/>
              <a:defRPr/>
            </a:pPr>
            <a:r>
              <a:rPr lang="en-US" sz="2000" dirty="0">
                <a:latin typeface="Arial" panose="020B0604020202020204" pitchFamily="34" charset="0"/>
                <a:cs typeface="Arial" panose="020B0604020202020204" pitchFamily="34" charset="0"/>
              </a:rPr>
              <a:t>Corn @ 200 </a:t>
            </a:r>
            <a:r>
              <a:rPr lang="en-US" sz="2000" dirty="0" err="1">
                <a:latin typeface="Arial" panose="020B0604020202020204" pitchFamily="34" charset="0"/>
                <a:cs typeface="Arial" panose="020B0604020202020204" pitchFamily="34" charset="0"/>
              </a:rPr>
              <a:t>bu</a:t>
            </a:r>
            <a:r>
              <a:rPr lang="en-US" sz="2000" dirty="0">
                <a:latin typeface="Arial" panose="020B0604020202020204" pitchFamily="34" charset="0"/>
                <a:cs typeface="Arial" panose="020B0604020202020204" pitchFamily="34" charset="0"/>
              </a:rPr>
              <a:t>/A</a:t>
            </a:r>
          </a:p>
          <a:p>
            <a:pPr marL="628650" lvl="1" defTabSz="685800">
              <a:spcBef>
                <a:spcPts val="600"/>
              </a:spcBef>
              <a:buClrTx/>
              <a:buFont typeface="Arial" panose="020B0604020202020204" pitchFamily="34" charset="0"/>
              <a:buChar char="•"/>
              <a:defRPr/>
            </a:pPr>
            <a:r>
              <a:rPr lang="en-US" sz="1800" dirty="0">
                <a:latin typeface="Arial" panose="020B0604020202020204" pitchFamily="34" charset="0"/>
                <a:cs typeface="Arial" panose="020B0604020202020204" pitchFamily="34" charset="0"/>
              </a:rPr>
              <a:t>220 </a:t>
            </a:r>
            <a:r>
              <a:rPr lang="en-US" sz="1800" dirty="0" err="1">
                <a:latin typeface="Arial" panose="020B0604020202020204" pitchFamily="34" charset="0"/>
                <a:cs typeface="Arial" panose="020B0604020202020204" pitchFamily="34" charset="0"/>
              </a:rPr>
              <a:t>lbs</a:t>
            </a:r>
            <a:r>
              <a:rPr lang="en-US" sz="1800" dirty="0">
                <a:latin typeface="Arial" panose="020B0604020202020204" pitchFamily="34" charset="0"/>
                <a:cs typeface="Arial" panose="020B0604020202020204" pitchFamily="34" charset="0"/>
              </a:rPr>
              <a:t> of N </a:t>
            </a:r>
            <a:r>
              <a:rPr lang="en-US" sz="1800" dirty="0" err="1">
                <a:latin typeface="Arial" panose="020B0604020202020204" pitchFamily="34" charset="0"/>
                <a:cs typeface="Arial" panose="020B0604020202020204" pitchFamily="34" charset="0"/>
              </a:rPr>
              <a:t>req’d</a:t>
            </a:r>
            <a:endParaRPr lang="en-US" sz="1800" dirty="0">
              <a:latin typeface="Arial" panose="020B0604020202020204" pitchFamily="34" charset="0"/>
              <a:cs typeface="Arial" panose="020B0604020202020204" pitchFamily="34" charset="0"/>
            </a:endParaRPr>
          </a:p>
          <a:p>
            <a:pPr marL="342900" lvl="1" indent="0" defTabSz="685800">
              <a:spcBef>
                <a:spcPts val="600"/>
              </a:spcBef>
              <a:buClrTx/>
              <a:buNone/>
              <a:defRPr/>
            </a:pPr>
            <a:endParaRPr lang="en-US" sz="1400" dirty="0">
              <a:latin typeface="Arial" panose="020B0604020202020204" pitchFamily="34" charset="0"/>
              <a:cs typeface="Arial" panose="020B0604020202020204" pitchFamily="34" charset="0"/>
            </a:endParaRPr>
          </a:p>
          <a:p>
            <a:pPr marL="0" indent="0" defTabSz="685800">
              <a:buClrTx/>
              <a:buNone/>
              <a:defRPr/>
            </a:pPr>
            <a:r>
              <a:rPr lang="en-US" sz="2000" dirty="0">
                <a:latin typeface="Arial" panose="020B0604020202020204" pitchFamily="34" charset="0"/>
                <a:cs typeface="Arial" panose="020B0604020202020204" pitchFamily="34" charset="0"/>
              </a:rPr>
              <a:t>N credits</a:t>
            </a:r>
          </a:p>
          <a:p>
            <a:pPr marL="628650" lvl="1" defTabSz="685800">
              <a:spcBef>
                <a:spcPts val="600"/>
              </a:spcBef>
              <a:buClrTx/>
              <a:buFont typeface="Arial" panose="020B0604020202020204" pitchFamily="34" charset="0"/>
              <a:buChar char="•"/>
              <a:defRPr/>
            </a:pPr>
            <a:r>
              <a:rPr lang="en-US" sz="1800" dirty="0">
                <a:latin typeface="Arial" panose="020B0604020202020204" pitchFamily="34" charset="0"/>
                <a:cs typeface="Arial" panose="020B0604020202020204" pitchFamily="34" charset="0"/>
              </a:rPr>
              <a:t>10ppm NO3 or 20lbs/A</a:t>
            </a:r>
          </a:p>
          <a:p>
            <a:pPr marL="628650" lvl="1" defTabSz="685800">
              <a:spcBef>
                <a:spcPts val="600"/>
              </a:spcBef>
              <a:buClrTx/>
              <a:buFont typeface="Arial" panose="020B0604020202020204" pitchFamily="34" charset="0"/>
              <a:buChar char="•"/>
              <a:defRPr/>
            </a:pPr>
            <a:r>
              <a:rPr lang="en-US" sz="1800" dirty="0">
                <a:latin typeface="Arial" panose="020B0604020202020204" pitchFamily="34" charset="0"/>
                <a:cs typeface="Arial" panose="020B0604020202020204" pitchFamily="34" charset="0"/>
              </a:rPr>
              <a:t>5ppm NH4 or 10lbs</a:t>
            </a:r>
          </a:p>
          <a:p>
            <a:pPr marL="628650" lvl="1" defTabSz="685800">
              <a:spcBef>
                <a:spcPts val="600"/>
              </a:spcBef>
              <a:buClrTx/>
              <a:buFont typeface="Arial" panose="020B0604020202020204" pitchFamily="34" charset="0"/>
              <a:buChar char="•"/>
              <a:defRPr/>
            </a:pPr>
            <a:r>
              <a:rPr lang="en-US" sz="1800" dirty="0">
                <a:latin typeface="Arial" panose="020B0604020202020204" pitchFamily="34" charset="0"/>
                <a:cs typeface="Arial" panose="020B0604020202020204" pitchFamily="34" charset="0"/>
              </a:rPr>
              <a:t>Organic N Release – 30lbs</a:t>
            </a:r>
          </a:p>
          <a:p>
            <a:pPr marL="628650" lvl="1" defTabSz="685800">
              <a:spcBef>
                <a:spcPts val="600"/>
              </a:spcBef>
              <a:buClrTx/>
              <a:buFont typeface="Arial" panose="020B0604020202020204" pitchFamily="34" charset="0"/>
              <a:buChar char="•"/>
              <a:defRPr/>
            </a:pPr>
            <a:r>
              <a:rPr lang="en-US" sz="1800" dirty="0">
                <a:latin typeface="Arial" panose="020B0604020202020204" pitchFamily="34" charset="0"/>
                <a:cs typeface="Arial" panose="020B0604020202020204" pitchFamily="34" charset="0"/>
              </a:rPr>
              <a:t>Soybeans past crop – 40lbs</a:t>
            </a:r>
          </a:p>
          <a:p>
            <a:pPr marL="628650" lvl="1" defTabSz="685800">
              <a:spcBef>
                <a:spcPts val="600"/>
              </a:spcBef>
              <a:buClrTx/>
              <a:buFont typeface="Arial" panose="020B0604020202020204" pitchFamily="34" charset="0"/>
              <a:buChar char="•"/>
              <a:defRPr/>
            </a:pPr>
            <a:r>
              <a:rPr lang="en-US" sz="1800" dirty="0">
                <a:latin typeface="Arial" panose="020B0604020202020204" pitchFamily="34" charset="0"/>
                <a:cs typeface="Arial" panose="020B0604020202020204" pitchFamily="34" charset="0"/>
              </a:rPr>
              <a:t>??? Or assumed to be 25lbs</a:t>
            </a:r>
          </a:p>
          <a:p>
            <a:pPr marL="557213" lvl="1" indent="-214313" defTabSz="685800">
              <a:buClrTx/>
              <a:defRPr/>
            </a:pPr>
            <a:endParaRPr lang="en-US" sz="2100" dirty="0">
              <a:solidFill>
                <a:prstClr val="white"/>
              </a:solidFill>
              <a:latin typeface="Calibri"/>
            </a:endParaRPr>
          </a:p>
        </p:txBody>
      </p:sp>
      <p:pic>
        <p:nvPicPr>
          <p:cNvPr id="8" name="Picture 7" descr="A picture containing food, drawing&#10;&#10;Description automatically generated">
            <a:extLst>
              <a:ext uri="{FF2B5EF4-FFF2-40B4-BE49-F238E27FC236}">
                <a16:creationId xmlns:a16="http://schemas.microsoft.com/office/drawing/2014/main" id="{1140086E-0827-4EB5-A4CA-563D07CC754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810261" y="4515729"/>
            <a:ext cx="1198888" cy="603800"/>
          </a:xfrm>
          <a:prstGeom prst="rect">
            <a:avLst/>
          </a:prstGeom>
        </p:spPr>
      </p:pic>
    </p:spTree>
    <p:extLst>
      <p:ext uri="{BB962C8B-B14F-4D97-AF65-F5344CB8AC3E}">
        <p14:creationId xmlns:p14="http://schemas.microsoft.com/office/powerpoint/2010/main" val="257356824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C6A362-D695-41A3-925F-E9A5A1CAA736}"/>
              </a:ext>
            </a:extLst>
          </p:cNvPr>
          <p:cNvSpPr>
            <a:spLocks noGrp="1"/>
          </p:cNvSpPr>
          <p:nvPr>
            <p:ph type="title"/>
          </p:nvPr>
        </p:nvSpPr>
        <p:spPr/>
        <p:txBody>
          <a:bodyPr/>
          <a:lstStyle/>
          <a:p>
            <a:pPr algn="ctr"/>
            <a:r>
              <a:rPr lang="en-US" b="1" dirty="0"/>
              <a:t>The N-umbers</a:t>
            </a:r>
          </a:p>
        </p:txBody>
      </p:sp>
      <p:sp>
        <p:nvSpPr>
          <p:cNvPr id="3" name="Content Placeholder 2">
            <a:extLst>
              <a:ext uri="{FF2B5EF4-FFF2-40B4-BE49-F238E27FC236}">
                <a16:creationId xmlns:a16="http://schemas.microsoft.com/office/drawing/2014/main" id="{6079116E-9743-4EE8-B0AE-09DE0DD865A3}"/>
              </a:ext>
            </a:extLst>
          </p:cNvPr>
          <p:cNvSpPr>
            <a:spLocks noGrp="1"/>
          </p:cNvSpPr>
          <p:nvPr>
            <p:ph idx="1"/>
          </p:nvPr>
        </p:nvSpPr>
        <p:spPr>
          <a:xfrm>
            <a:off x="689957" y="1109986"/>
            <a:ext cx="3892435" cy="3394472"/>
          </a:xfrm>
        </p:spPr>
        <p:txBody>
          <a:bodyPr>
            <a:normAutofit/>
          </a:bodyPr>
          <a:lstStyle/>
          <a:p>
            <a:pPr marL="114300" indent="0">
              <a:buNone/>
            </a:pPr>
            <a:r>
              <a:rPr lang="en-US" sz="2000" b="1" dirty="0"/>
              <a:t>CONVENTIONAL</a:t>
            </a:r>
            <a:endParaRPr lang="en-US" b="1" dirty="0"/>
          </a:p>
          <a:p>
            <a:pPr marL="114300" indent="0">
              <a:buNone/>
            </a:pPr>
            <a:r>
              <a:rPr lang="en-US" sz="2000" dirty="0"/>
              <a:t>Corn @ 200 </a:t>
            </a:r>
            <a:r>
              <a:rPr lang="en-US" sz="2000" dirty="0" err="1"/>
              <a:t>bu</a:t>
            </a:r>
            <a:r>
              <a:rPr lang="en-US" sz="2000" dirty="0"/>
              <a:t>/A</a:t>
            </a:r>
          </a:p>
          <a:p>
            <a:pPr marL="342900" lvl="1" indent="0">
              <a:spcBef>
                <a:spcPts val="600"/>
              </a:spcBef>
              <a:buNone/>
            </a:pPr>
            <a:r>
              <a:rPr lang="en-US" sz="1800" dirty="0"/>
              <a:t>220 </a:t>
            </a:r>
            <a:r>
              <a:rPr lang="en-US" sz="1800" dirty="0" err="1"/>
              <a:t>lbs</a:t>
            </a:r>
            <a:r>
              <a:rPr lang="en-US" sz="1800" dirty="0"/>
              <a:t> of N </a:t>
            </a:r>
            <a:r>
              <a:rPr lang="en-US" sz="1800" dirty="0" err="1"/>
              <a:t>req’d</a:t>
            </a:r>
            <a:endParaRPr lang="en-US" sz="1800" dirty="0"/>
          </a:p>
          <a:p>
            <a:pPr marL="342900" lvl="1" indent="0">
              <a:spcBef>
                <a:spcPts val="600"/>
              </a:spcBef>
              <a:buNone/>
            </a:pPr>
            <a:endParaRPr lang="en-US" dirty="0"/>
          </a:p>
          <a:p>
            <a:pPr marL="114300" indent="0">
              <a:buNone/>
            </a:pPr>
            <a:r>
              <a:rPr lang="en-US" sz="2000" dirty="0"/>
              <a:t>N credits</a:t>
            </a:r>
          </a:p>
          <a:p>
            <a:pPr marL="628650" lvl="1" indent="-285750">
              <a:buFont typeface="Arial" panose="020B0604020202020204" pitchFamily="34" charset="0"/>
              <a:buChar char="•"/>
            </a:pPr>
            <a:r>
              <a:rPr lang="en-US" sz="1800" dirty="0"/>
              <a:t>Total Credit = 85 </a:t>
            </a:r>
            <a:r>
              <a:rPr lang="en-US" sz="1800" dirty="0" err="1"/>
              <a:t>lbs</a:t>
            </a:r>
            <a:endParaRPr lang="en-US" sz="1800" dirty="0"/>
          </a:p>
          <a:p>
            <a:pPr marL="628650" lvl="1" indent="-285750">
              <a:buFont typeface="Arial" panose="020B0604020202020204" pitchFamily="34" charset="0"/>
              <a:buChar char="•"/>
            </a:pPr>
            <a:r>
              <a:rPr lang="en-US" sz="1800" b="1" dirty="0"/>
              <a:t>Rec = 135 </a:t>
            </a:r>
            <a:r>
              <a:rPr lang="en-US" sz="1800" b="1" dirty="0" err="1"/>
              <a:t>lbs</a:t>
            </a:r>
            <a:endParaRPr lang="en-US" sz="1800" b="1" dirty="0"/>
          </a:p>
        </p:txBody>
      </p:sp>
      <p:sp>
        <p:nvSpPr>
          <p:cNvPr id="6" name="Content Placeholder 2">
            <a:extLst>
              <a:ext uri="{FF2B5EF4-FFF2-40B4-BE49-F238E27FC236}">
                <a16:creationId xmlns:a16="http://schemas.microsoft.com/office/drawing/2014/main" id="{C5FC50EB-6E52-45CF-9180-85C51204144D}"/>
              </a:ext>
            </a:extLst>
          </p:cNvPr>
          <p:cNvSpPr txBox="1">
            <a:spLocks/>
          </p:cNvSpPr>
          <p:nvPr/>
        </p:nvSpPr>
        <p:spPr>
          <a:xfrm>
            <a:off x="4737137" y="1174111"/>
            <a:ext cx="3892435" cy="3394472"/>
          </a:xfrm>
          <a:prstGeom prst="rect">
            <a:avLst/>
          </a:prstGeom>
        </p:spPr>
        <p:txBody>
          <a:bodyPr vert="horz" lIns="68580" tIns="34290" rIns="68580" bIns="3429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685800">
              <a:buClrTx/>
              <a:buNone/>
              <a:defRPr/>
            </a:pPr>
            <a:r>
              <a:rPr lang="en-US" sz="2000" b="1" dirty="0">
                <a:latin typeface="Arial" panose="020B0604020202020204" pitchFamily="34" charset="0"/>
                <a:cs typeface="Arial" panose="020B0604020202020204" pitchFamily="34" charset="0"/>
              </a:rPr>
              <a:t>HANEY</a:t>
            </a:r>
            <a:endParaRPr lang="en-US" sz="2400" b="1" dirty="0">
              <a:latin typeface="Arial" panose="020B0604020202020204" pitchFamily="34" charset="0"/>
              <a:cs typeface="Arial" panose="020B0604020202020204" pitchFamily="34" charset="0"/>
            </a:endParaRPr>
          </a:p>
          <a:p>
            <a:pPr marL="0" indent="0" defTabSz="685800">
              <a:buClrTx/>
              <a:buNone/>
              <a:defRPr/>
            </a:pPr>
            <a:r>
              <a:rPr lang="en-US" sz="2000" dirty="0">
                <a:latin typeface="Arial" panose="020B0604020202020204" pitchFamily="34" charset="0"/>
                <a:cs typeface="Arial" panose="020B0604020202020204" pitchFamily="34" charset="0"/>
              </a:rPr>
              <a:t>Corn @ 200 </a:t>
            </a:r>
            <a:r>
              <a:rPr lang="en-US" sz="2000" dirty="0" err="1">
                <a:latin typeface="Arial" panose="020B0604020202020204" pitchFamily="34" charset="0"/>
                <a:cs typeface="Arial" panose="020B0604020202020204" pitchFamily="34" charset="0"/>
              </a:rPr>
              <a:t>bu</a:t>
            </a:r>
            <a:r>
              <a:rPr lang="en-US" sz="2000" dirty="0">
                <a:latin typeface="Arial" panose="020B0604020202020204" pitchFamily="34" charset="0"/>
                <a:cs typeface="Arial" panose="020B0604020202020204" pitchFamily="34" charset="0"/>
              </a:rPr>
              <a:t>/A</a:t>
            </a:r>
          </a:p>
          <a:p>
            <a:pPr marL="342900" lvl="1" indent="0" defTabSz="685800">
              <a:buClrTx/>
              <a:buNone/>
              <a:defRPr/>
            </a:pPr>
            <a:r>
              <a:rPr lang="en-US" sz="1800" dirty="0">
                <a:latin typeface="Arial" panose="020B0604020202020204" pitchFamily="34" charset="0"/>
                <a:cs typeface="Arial" panose="020B0604020202020204" pitchFamily="34" charset="0"/>
              </a:rPr>
              <a:t>220 </a:t>
            </a:r>
            <a:r>
              <a:rPr lang="en-US" sz="1800" dirty="0" err="1">
                <a:latin typeface="Arial" panose="020B0604020202020204" pitchFamily="34" charset="0"/>
                <a:cs typeface="Arial" panose="020B0604020202020204" pitchFamily="34" charset="0"/>
              </a:rPr>
              <a:t>lbs</a:t>
            </a:r>
            <a:r>
              <a:rPr lang="en-US" sz="1800" dirty="0">
                <a:latin typeface="Arial" panose="020B0604020202020204" pitchFamily="34" charset="0"/>
                <a:cs typeface="Arial" panose="020B0604020202020204" pitchFamily="34" charset="0"/>
              </a:rPr>
              <a:t> of N </a:t>
            </a:r>
            <a:r>
              <a:rPr lang="en-US" sz="1800" dirty="0" err="1">
                <a:latin typeface="Arial" panose="020B0604020202020204" pitchFamily="34" charset="0"/>
                <a:cs typeface="Arial" panose="020B0604020202020204" pitchFamily="34" charset="0"/>
              </a:rPr>
              <a:t>req’d</a:t>
            </a:r>
            <a:endParaRPr lang="en-US" sz="1800" dirty="0">
              <a:latin typeface="Arial" panose="020B0604020202020204" pitchFamily="34" charset="0"/>
              <a:cs typeface="Arial" panose="020B0604020202020204" pitchFamily="34" charset="0"/>
            </a:endParaRPr>
          </a:p>
          <a:p>
            <a:pPr marL="342900" lvl="1" indent="0" defTabSz="685800">
              <a:buClrTx/>
              <a:buNone/>
              <a:defRPr/>
            </a:pPr>
            <a:endParaRPr lang="en-US" sz="2000" dirty="0">
              <a:latin typeface="Arial" panose="020B0604020202020204" pitchFamily="34" charset="0"/>
              <a:cs typeface="Arial" panose="020B0604020202020204" pitchFamily="34" charset="0"/>
            </a:endParaRPr>
          </a:p>
          <a:p>
            <a:pPr marL="0" indent="0" defTabSz="685800">
              <a:buClrTx/>
              <a:buNone/>
              <a:defRPr/>
            </a:pPr>
            <a:r>
              <a:rPr lang="en-US" sz="2000" dirty="0">
                <a:latin typeface="Arial" panose="020B0604020202020204" pitchFamily="34" charset="0"/>
                <a:cs typeface="Arial" panose="020B0604020202020204" pitchFamily="34" charset="0"/>
              </a:rPr>
              <a:t>N credits</a:t>
            </a:r>
          </a:p>
          <a:p>
            <a:pPr marL="685800" lvl="2" indent="-285750" defTabSz="685800">
              <a:spcBef>
                <a:spcPts val="1800"/>
              </a:spcBef>
              <a:buClrTx/>
              <a:defRPr/>
            </a:pPr>
            <a:r>
              <a:rPr lang="en-US" sz="1800" dirty="0">
                <a:latin typeface="Arial" panose="020B0604020202020204" pitchFamily="34" charset="0"/>
                <a:cs typeface="Arial" panose="020B0604020202020204" pitchFamily="34" charset="0"/>
              </a:rPr>
              <a:t>Total Credit = 125 </a:t>
            </a:r>
            <a:r>
              <a:rPr lang="en-US" sz="1800" dirty="0" err="1">
                <a:latin typeface="Arial" panose="020B0604020202020204" pitchFamily="34" charset="0"/>
                <a:cs typeface="Arial" panose="020B0604020202020204" pitchFamily="34" charset="0"/>
              </a:rPr>
              <a:t>lbs</a:t>
            </a:r>
            <a:endParaRPr lang="en-US" sz="1800" dirty="0">
              <a:latin typeface="Arial" panose="020B0604020202020204" pitchFamily="34" charset="0"/>
              <a:cs typeface="Arial" panose="020B0604020202020204" pitchFamily="34" charset="0"/>
            </a:endParaRPr>
          </a:p>
          <a:p>
            <a:pPr marL="685800" lvl="2" indent="-285750" defTabSz="685800">
              <a:spcBef>
                <a:spcPts val="1800"/>
              </a:spcBef>
              <a:buClrTx/>
              <a:defRPr/>
            </a:pPr>
            <a:r>
              <a:rPr lang="en-US" sz="1800" b="1" dirty="0">
                <a:latin typeface="Arial" panose="020B0604020202020204" pitchFamily="34" charset="0"/>
                <a:cs typeface="Arial" panose="020B0604020202020204" pitchFamily="34" charset="0"/>
              </a:rPr>
              <a:t>Rec = 95 </a:t>
            </a:r>
            <a:r>
              <a:rPr lang="en-US" sz="1800" b="1" dirty="0" err="1">
                <a:latin typeface="Arial" panose="020B0604020202020204" pitchFamily="34" charset="0"/>
                <a:cs typeface="Arial" panose="020B0604020202020204" pitchFamily="34" charset="0"/>
              </a:rPr>
              <a:t>lbs</a:t>
            </a:r>
            <a:endParaRPr lang="en-US" sz="1800" b="1" dirty="0">
              <a:latin typeface="Arial" panose="020B0604020202020204" pitchFamily="34" charset="0"/>
              <a:cs typeface="Arial" panose="020B0604020202020204" pitchFamily="34" charset="0"/>
            </a:endParaRPr>
          </a:p>
        </p:txBody>
      </p:sp>
      <p:pic>
        <p:nvPicPr>
          <p:cNvPr id="8" name="Picture 7" descr="A picture containing food, drawing&#10;&#10;Description automatically generated">
            <a:extLst>
              <a:ext uri="{FF2B5EF4-FFF2-40B4-BE49-F238E27FC236}">
                <a16:creationId xmlns:a16="http://schemas.microsoft.com/office/drawing/2014/main" id="{D8E088CA-9C8F-4FAD-A426-892D266082C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746956" y="4356327"/>
            <a:ext cx="1198888" cy="603800"/>
          </a:xfrm>
          <a:prstGeom prst="rect">
            <a:avLst/>
          </a:prstGeom>
        </p:spPr>
      </p:pic>
    </p:spTree>
    <p:extLst>
      <p:ext uri="{BB962C8B-B14F-4D97-AF65-F5344CB8AC3E}">
        <p14:creationId xmlns:p14="http://schemas.microsoft.com/office/powerpoint/2010/main" val="34589328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The Soil Health Effect</a:t>
            </a:r>
          </a:p>
        </p:txBody>
      </p:sp>
      <p:sp>
        <p:nvSpPr>
          <p:cNvPr id="3" name="Content Placeholder 2"/>
          <p:cNvSpPr>
            <a:spLocks noGrp="1"/>
          </p:cNvSpPr>
          <p:nvPr>
            <p:ph idx="1"/>
          </p:nvPr>
        </p:nvSpPr>
        <p:spPr>
          <a:xfrm>
            <a:off x="938175" y="1160035"/>
            <a:ext cx="7267650" cy="3263504"/>
          </a:xfrm>
        </p:spPr>
        <p:txBody>
          <a:bodyPr>
            <a:normAutofit/>
          </a:bodyPr>
          <a:lstStyle/>
          <a:p>
            <a:r>
              <a:rPr lang="en-US" dirty="0"/>
              <a:t>Improving soil health and biological function increases nutrient use efficiency by the crop. </a:t>
            </a:r>
          </a:p>
          <a:p>
            <a:r>
              <a:rPr lang="en-US" dirty="0"/>
              <a:t>Using conventional tests and fertilizer requirements can lead to excess fertility being applied. </a:t>
            </a:r>
          </a:p>
          <a:p>
            <a:r>
              <a:rPr lang="en-US" dirty="0"/>
              <a:t>Healthier soils require fewer fertility inputs due to the increased ability of plants to acquire necessary nutrients.</a:t>
            </a:r>
          </a:p>
        </p:txBody>
      </p:sp>
      <p:pic>
        <p:nvPicPr>
          <p:cNvPr id="6" name="Picture 5" descr="A picture containing food, drawing&#10;&#10;Description automatically generated">
            <a:extLst>
              <a:ext uri="{FF2B5EF4-FFF2-40B4-BE49-F238E27FC236}">
                <a16:creationId xmlns:a16="http://schemas.microsoft.com/office/drawing/2014/main" id="{92C98207-86A2-49EE-8E48-FC197F57B9F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746956" y="4356327"/>
            <a:ext cx="1198888" cy="603800"/>
          </a:xfrm>
          <a:prstGeom prst="rect">
            <a:avLst/>
          </a:prstGeom>
        </p:spPr>
      </p:pic>
      <p:pic>
        <p:nvPicPr>
          <p:cNvPr id="5" name="Google Shape;112;p19">
            <a:extLst>
              <a:ext uri="{FF2B5EF4-FFF2-40B4-BE49-F238E27FC236}">
                <a16:creationId xmlns:a16="http://schemas.microsoft.com/office/drawing/2014/main" id="{7024A056-2D0C-4157-9444-B568587D98F6}"/>
              </a:ext>
            </a:extLst>
          </p:cNvPr>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311700" y="3645876"/>
            <a:ext cx="4160670" cy="1314251"/>
          </a:xfrm>
          <a:prstGeom prst="rect">
            <a:avLst/>
          </a:prstGeom>
          <a:noFill/>
          <a:ln>
            <a:noFill/>
          </a:ln>
        </p:spPr>
      </p:pic>
    </p:spTree>
    <p:extLst>
      <p:ext uri="{BB962C8B-B14F-4D97-AF65-F5344CB8AC3E}">
        <p14:creationId xmlns:p14="http://schemas.microsoft.com/office/powerpoint/2010/main" val="213591802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7272" y="759003"/>
            <a:ext cx="2562119" cy="3596556"/>
          </a:xfrm>
        </p:spPr>
        <p:txBody>
          <a:bodyPr spcFirstLastPara="1" vert="horz" wrap="square" lIns="68580" tIns="34290" rIns="68580" bIns="34290" rtlCol="0" anchor="ctr" anchorCtr="0">
            <a:normAutofit/>
          </a:bodyPr>
          <a:lstStyle/>
          <a:p>
            <a:r>
              <a:rPr lang="en-US" b="1" dirty="0">
                <a:solidFill>
                  <a:schemeClr val="tx1"/>
                </a:solidFill>
              </a:rPr>
              <a:t>When and How to Use Soil Health Tests</a:t>
            </a:r>
          </a:p>
        </p:txBody>
      </p:sp>
      <p:graphicFrame>
        <p:nvGraphicFramePr>
          <p:cNvPr id="7" name="Text Placeholder 2">
            <a:extLst>
              <a:ext uri="{FF2B5EF4-FFF2-40B4-BE49-F238E27FC236}">
                <a16:creationId xmlns:a16="http://schemas.microsoft.com/office/drawing/2014/main" id="{1681110C-6A44-4589-BA99-B2B7BAB36113}"/>
              </a:ext>
            </a:extLst>
          </p:cNvPr>
          <p:cNvGraphicFramePr/>
          <p:nvPr/>
        </p:nvGraphicFramePr>
        <p:xfrm>
          <a:off x="3895725" y="353193"/>
          <a:ext cx="4885203" cy="44140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367379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19"/>
          <p:cNvSpPr txBox="1">
            <a:spLocks noGrp="1"/>
          </p:cNvSpPr>
          <p:nvPr>
            <p:ph type="title"/>
          </p:nvPr>
        </p:nvSpPr>
        <p:spPr>
          <a:xfrm>
            <a:off x="3228600" y="443132"/>
            <a:ext cx="5603700" cy="988168"/>
          </a:xfrm>
          <a:prstGeom prst="rect">
            <a:avLst/>
          </a:prstGeom>
        </p:spPr>
        <p:txBody>
          <a:bodyPr spcFirstLastPara="1" wrap="square" lIns="91425" tIns="91425" rIns="91425" bIns="91425" anchor="t" anchorCtr="0">
            <a:noAutofit/>
          </a:bodyPr>
          <a:lstStyle/>
          <a:p>
            <a:pPr marL="0" lvl="0" indent="0" algn="l" rtl="0">
              <a:lnSpc>
                <a:spcPct val="90000"/>
              </a:lnSpc>
              <a:spcBef>
                <a:spcPts val="0"/>
              </a:spcBef>
              <a:spcAft>
                <a:spcPts val="0"/>
              </a:spcAft>
              <a:buNone/>
            </a:pPr>
            <a:r>
              <a:rPr lang="en" sz="4800" b="1" dirty="0">
                <a:solidFill>
                  <a:srgbClr val="A7BD3A"/>
                </a:solidFill>
                <a:latin typeface="Oswald"/>
                <a:ea typeface="Oswald"/>
                <a:cs typeface="Oswald"/>
                <a:sym typeface="Oswald"/>
              </a:rPr>
              <a:t>Lance Gunderson</a:t>
            </a:r>
            <a:endParaRPr sz="4800" b="1" dirty="0">
              <a:solidFill>
                <a:srgbClr val="A7BD3A"/>
              </a:solidFill>
              <a:latin typeface="Oswald"/>
              <a:ea typeface="Oswald"/>
              <a:cs typeface="Oswald"/>
              <a:sym typeface="Oswald"/>
            </a:endParaRPr>
          </a:p>
        </p:txBody>
      </p:sp>
      <p:sp>
        <p:nvSpPr>
          <p:cNvPr id="111" name="Google Shape;111;p19"/>
          <p:cNvSpPr txBox="1">
            <a:spLocks noGrp="1"/>
          </p:cNvSpPr>
          <p:nvPr>
            <p:ph type="body" idx="1"/>
          </p:nvPr>
        </p:nvSpPr>
        <p:spPr>
          <a:xfrm>
            <a:off x="3228600" y="2087650"/>
            <a:ext cx="5603700" cy="1543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dirty="0">
                <a:solidFill>
                  <a:srgbClr val="434343"/>
                </a:solidFill>
                <a:latin typeface="Oswald Regular"/>
                <a:ea typeface="Oswald Regular"/>
                <a:cs typeface="Oswald Regular"/>
                <a:sym typeface="Oswald Regular"/>
              </a:rPr>
              <a:t>308-440-1681</a:t>
            </a:r>
            <a:endParaRPr sz="2400" dirty="0">
              <a:solidFill>
                <a:srgbClr val="434343"/>
              </a:solidFill>
              <a:latin typeface="Oswald Regular"/>
              <a:ea typeface="Oswald Regular"/>
              <a:cs typeface="Oswald Regular"/>
              <a:sym typeface="Oswald Regular"/>
            </a:endParaRPr>
          </a:p>
          <a:p>
            <a:pPr marL="0" lvl="0" indent="0" algn="l" rtl="0">
              <a:spcBef>
                <a:spcPts val="0"/>
              </a:spcBef>
              <a:spcAft>
                <a:spcPts val="0"/>
              </a:spcAft>
              <a:buNone/>
            </a:pPr>
            <a:r>
              <a:rPr lang="en-US" sz="2400" dirty="0">
                <a:solidFill>
                  <a:srgbClr val="434343"/>
                </a:solidFill>
                <a:latin typeface="Oswald Regular"/>
                <a:ea typeface="Oswald Regular"/>
                <a:cs typeface="Oswald Regular"/>
                <a:sym typeface="Oswald Regular"/>
              </a:rPr>
              <a:t>L</a:t>
            </a:r>
            <a:r>
              <a:rPr lang="en" sz="2400" dirty="0">
                <a:solidFill>
                  <a:srgbClr val="434343"/>
                </a:solidFill>
                <a:latin typeface="Oswald Regular"/>
                <a:ea typeface="Oswald Regular"/>
                <a:cs typeface="Oswald Regular"/>
                <a:sym typeface="Oswald Regular"/>
              </a:rPr>
              <a:t>ance.gunderson@</a:t>
            </a:r>
            <a:r>
              <a:rPr lang="en-US" sz="2400" dirty="0" err="1">
                <a:solidFill>
                  <a:srgbClr val="434343"/>
                </a:solidFill>
                <a:latin typeface="Oswald Regular"/>
                <a:ea typeface="Oswald Regular"/>
                <a:cs typeface="Oswald Regular"/>
                <a:sym typeface="Oswald Regular"/>
              </a:rPr>
              <a:t>regenaglab</a:t>
            </a:r>
            <a:r>
              <a:rPr lang="en" sz="2400" dirty="0">
                <a:solidFill>
                  <a:srgbClr val="434343"/>
                </a:solidFill>
                <a:latin typeface="Oswald Regular"/>
                <a:ea typeface="Oswald Regular"/>
                <a:cs typeface="Oswald Regular"/>
                <a:sym typeface="Oswald Regular"/>
              </a:rPr>
              <a:t>.com</a:t>
            </a:r>
            <a:endParaRPr sz="2400" dirty="0">
              <a:solidFill>
                <a:srgbClr val="434343"/>
              </a:solidFill>
              <a:latin typeface="Oswald Regular"/>
              <a:ea typeface="Oswald Regular"/>
              <a:cs typeface="Oswald Regular"/>
              <a:sym typeface="Oswald Regular"/>
            </a:endParaRPr>
          </a:p>
        </p:txBody>
      </p:sp>
      <p:pic>
        <p:nvPicPr>
          <p:cNvPr id="112" name="Google Shape;112;p19"/>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4003413" y="3558525"/>
            <a:ext cx="4160670" cy="1314251"/>
          </a:xfrm>
          <a:prstGeom prst="rect">
            <a:avLst/>
          </a:prstGeom>
          <a:noFill/>
          <a:ln>
            <a:noFill/>
          </a:ln>
        </p:spPr>
      </p:pic>
      <p:cxnSp>
        <p:nvCxnSpPr>
          <p:cNvPr id="113" name="Google Shape;113;p19"/>
          <p:cNvCxnSpPr/>
          <p:nvPr/>
        </p:nvCxnSpPr>
        <p:spPr>
          <a:xfrm>
            <a:off x="3336200" y="1893275"/>
            <a:ext cx="5495100" cy="0"/>
          </a:xfrm>
          <a:prstGeom prst="straightConnector1">
            <a:avLst/>
          </a:prstGeom>
          <a:noFill/>
          <a:ln w="9525" cap="flat" cmpd="sng">
            <a:solidFill>
              <a:srgbClr val="A7BD3A"/>
            </a:solidFill>
            <a:prstDash val="solid"/>
            <a:round/>
            <a:headEnd type="none" w="med" len="med"/>
            <a:tailEnd type="none" w="med" len="med"/>
          </a:ln>
        </p:spPr>
      </p:cxnSp>
      <p:sp>
        <p:nvSpPr>
          <p:cNvPr id="114" name="Google Shape;114;p19"/>
          <p:cNvSpPr txBox="1"/>
          <p:nvPr/>
        </p:nvSpPr>
        <p:spPr>
          <a:xfrm>
            <a:off x="3228600" y="1256350"/>
            <a:ext cx="5603700" cy="346800"/>
          </a:xfrm>
          <a:prstGeom prst="rect">
            <a:avLst/>
          </a:prstGeom>
          <a:noFill/>
          <a:ln>
            <a:noFill/>
          </a:ln>
        </p:spPr>
        <p:txBody>
          <a:bodyPr spcFirstLastPara="1" wrap="square" lIns="91425" tIns="91425" rIns="91425" bIns="91425" anchor="t" anchorCtr="0">
            <a:noAutofit/>
          </a:bodyPr>
          <a:lstStyle/>
          <a:p>
            <a:pPr marL="0" lvl="0" indent="0" algn="l" rtl="0">
              <a:lnSpc>
                <a:spcPct val="50000"/>
              </a:lnSpc>
              <a:spcBef>
                <a:spcPts val="1000"/>
              </a:spcBef>
              <a:spcAft>
                <a:spcPts val="0"/>
              </a:spcAft>
              <a:buNone/>
            </a:pPr>
            <a:r>
              <a:rPr lang="en" sz="1600" i="1" dirty="0">
                <a:solidFill>
                  <a:srgbClr val="434343"/>
                </a:solidFill>
                <a:latin typeface="Oswald Regular"/>
                <a:ea typeface="Oswald Regular"/>
                <a:cs typeface="Oswald Regular"/>
                <a:sym typeface="Oswald Regular"/>
              </a:rPr>
              <a:t>Regen Ag Lab - President and Co-Owner</a:t>
            </a:r>
            <a:endParaRPr sz="1600" i="1" dirty="0">
              <a:solidFill>
                <a:srgbClr val="434343"/>
              </a:solidFill>
              <a:latin typeface="Oswald Regular"/>
              <a:ea typeface="Oswald Regular"/>
              <a:cs typeface="Oswald Regular"/>
              <a:sym typeface="Oswald Regular"/>
            </a:endParaRPr>
          </a:p>
        </p:txBody>
      </p:sp>
      <p:pic>
        <p:nvPicPr>
          <p:cNvPr id="115" name="Google Shape;115;p19"/>
          <p:cNvPicPr preferRelativeResize="0"/>
          <p:nvPr/>
        </p:nvPicPr>
        <p:blipFill rotWithShape="1">
          <a:blip r:embed="rId4" cstate="screen">
            <a:alphaModFix/>
            <a:extLst>
              <a:ext uri="{28A0092B-C50C-407E-A947-70E740481C1C}">
                <a14:useLocalDpi xmlns:a14="http://schemas.microsoft.com/office/drawing/2010/main"/>
              </a:ext>
            </a:extLst>
          </a:blip>
          <a:srcRect b="-39"/>
          <a:stretch/>
        </p:blipFill>
        <p:spPr>
          <a:xfrm>
            <a:off x="0" y="0"/>
            <a:ext cx="3052874" cy="5143502"/>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food, drawing&#10;&#10;Description automatically generated">
            <a:extLst>
              <a:ext uri="{FF2B5EF4-FFF2-40B4-BE49-F238E27FC236}">
                <a16:creationId xmlns:a16="http://schemas.microsoft.com/office/drawing/2014/main" id="{873BC25D-FCC8-433F-9ECA-9D722F34E62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46956" y="4356327"/>
            <a:ext cx="1198888" cy="603800"/>
          </a:xfrm>
          <a:prstGeom prst="rect">
            <a:avLst/>
          </a:prstGeom>
        </p:spPr>
      </p:pic>
      <p:pic>
        <p:nvPicPr>
          <p:cNvPr id="3" name="Picture 2" descr="A picture containing fruit, game&#10;&#10;Description automatically generated">
            <a:extLst>
              <a:ext uri="{FF2B5EF4-FFF2-40B4-BE49-F238E27FC236}">
                <a16:creationId xmlns:a16="http://schemas.microsoft.com/office/drawing/2014/main" id="{61B987D7-8DAF-4428-84B9-2F4F85F35D21}"/>
              </a:ext>
            </a:extLst>
          </p:cNvPr>
          <p:cNvPicPr>
            <a:picLocks noChangeAspect="1"/>
          </p:cNvPicPr>
          <p:nvPr/>
        </p:nvPicPr>
        <p:blipFill>
          <a:blip r:embed="rId4"/>
          <a:stretch>
            <a:fillRect/>
          </a:stretch>
        </p:blipFill>
        <p:spPr>
          <a:xfrm>
            <a:off x="1997611" y="-2639"/>
            <a:ext cx="5146139" cy="5146139"/>
          </a:xfrm>
          <a:prstGeom prst="rect">
            <a:avLst/>
          </a:prstGeom>
        </p:spPr>
      </p:pic>
    </p:spTree>
    <p:extLst>
      <p:ext uri="{BB962C8B-B14F-4D97-AF65-F5344CB8AC3E}">
        <p14:creationId xmlns:p14="http://schemas.microsoft.com/office/powerpoint/2010/main" val="25888219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food, drawing&#10;&#10;Description automatically generated">
            <a:extLst>
              <a:ext uri="{FF2B5EF4-FFF2-40B4-BE49-F238E27FC236}">
                <a16:creationId xmlns:a16="http://schemas.microsoft.com/office/drawing/2014/main" id="{873BC25D-FCC8-433F-9ECA-9D722F34E62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46956" y="4356327"/>
            <a:ext cx="1198888" cy="603800"/>
          </a:xfrm>
          <a:prstGeom prst="rect">
            <a:avLst/>
          </a:prstGeom>
        </p:spPr>
      </p:pic>
      <p:pic>
        <p:nvPicPr>
          <p:cNvPr id="5" name="Picture 4" descr="A close up of a logo&#10;&#10;Description automatically generated">
            <a:extLst>
              <a:ext uri="{FF2B5EF4-FFF2-40B4-BE49-F238E27FC236}">
                <a16:creationId xmlns:a16="http://schemas.microsoft.com/office/drawing/2014/main" id="{4317A51E-9C67-4675-80BF-CB0403EA5342}"/>
              </a:ext>
            </a:extLst>
          </p:cNvPr>
          <p:cNvPicPr>
            <a:picLocks noChangeAspect="1"/>
          </p:cNvPicPr>
          <p:nvPr/>
        </p:nvPicPr>
        <p:blipFill>
          <a:blip r:embed="rId4"/>
          <a:stretch>
            <a:fillRect/>
          </a:stretch>
        </p:blipFill>
        <p:spPr>
          <a:xfrm>
            <a:off x="1624818" y="-2122"/>
            <a:ext cx="5891934" cy="5145622"/>
          </a:xfrm>
          <a:prstGeom prst="rect">
            <a:avLst/>
          </a:prstGeom>
        </p:spPr>
      </p:pic>
    </p:spTree>
    <p:extLst>
      <p:ext uri="{BB962C8B-B14F-4D97-AF65-F5344CB8AC3E}">
        <p14:creationId xmlns:p14="http://schemas.microsoft.com/office/powerpoint/2010/main" val="16688023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6"/>
          <p:cNvSpPr>
            <a:spLocks noGrp="1" noChangeArrowheads="1"/>
          </p:cNvSpPr>
          <p:nvPr>
            <p:ph type="title"/>
          </p:nvPr>
        </p:nvSpPr>
        <p:spPr>
          <a:xfrm>
            <a:off x="482600" y="482601"/>
            <a:ext cx="2522981" cy="1197986"/>
          </a:xfrm>
          <a:noFill/>
          <a:ln w="19050">
            <a:solidFill>
              <a:schemeClr val="tx1"/>
            </a:solidFill>
          </a:ln>
        </p:spPr>
        <p:txBody>
          <a:bodyPr spcFirstLastPara="1" vert="horz" wrap="square" lIns="68580" tIns="34290" rIns="68580" bIns="34290" rtlCol="0" anchor="ctr" anchorCtr="0">
            <a:normAutofit/>
          </a:bodyPr>
          <a:lstStyle/>
          <a:p>
            <a:pPr algn="ctr"/>
            <a:r>
              <a:rPr lang="en-US" sz="2100" b="1" kern="1200" dirty="0">
                <a:solidFill>
                  <a:schemeClr val="tx1"/>
                </a:solidFill>
                <a:latin typeface="+mj-lt"/>
                <a:ea typeface="+mj-ea"/>
                <a:cs typeface="+mj-cs"/>
              </a:rPr>
              <a:t>Phospholipid Fatty Acid (PLFA)</a:t>
            </a:r>
          </a:p>
        </p:txBody>
      </p:sp>
      <p:sp>
        <p:nvSpPr>
          <p:cNvPr id="7171" name="Rectangle 7"/>
          <p:cNvSpPr>
            <a:spLocks noGrp="1" noChangeArrowheads="1"/>
          </p:cNvSpPr>
          <p:nvPr>
            <p:ph type="body" sz="half" idx="1"/>
          </p:nvPr>
        </p:nvSpPr>
        <p:spPr>
          <a:xfrm>
            <a:off x="482601" y="1978533"/>
            <a:ext cx="2522981" cy="2561717"/>
          </a:xfrm>
        </p:spPr>
        <p:txBody>
          <a:bodyPr spcFirstLastPara="1" vert="horz" wrap="square" lIns="68580" tIns="34290" rIns="68580" bIns="34290" rtlCol="0" anchor="t" anchorCtr="0">
            <a:normAutofit fontScale="92500" lnSpcReduction="10000"/>
          </a:bodyPr>
          <a:lstStyle/>
          <a:p>
            <a:r>
              <a:rPr lang="en-US" b="1" dirty="0">
                <a:solidFill>
                  <a:schemeClr val="tx1"/>
                </a:solidFill>
              </a:rPr>
              <a:t>Cell membrane</a:t>
            </a:r>
          </a:p>
          <a:p>
            <a:r>
              <a:rPr lang="en-US" b="1" dirty="0">
                <a:solidFill>
                  <a:schemeClr val="tx1"/>
                </a:solidFill>
              </a:rPr>
              <a:t>Quantifiable</a:t>
            </a:r>
          </a:p>
          <a:p>
            <a:r>
              <a:rPr lang="en-US" b="1" dirty="0">
                <a:solidFill>
                  <a:schemeClr val="tx1"/>
                </a:solidFill>
              </a:rPr>
              <a:t>Represent living biomass</a:t>
            </a:r>
          </a:p>
          <a:p>
            <a:r>
              <a:rPr lang="en-US" b="1" dirty="0">
                <a:solidFill>
                  <a:schemeClr val="tx1"/>
                </a:solidFill>
              </a:rPr>
              <a:t>Degrade quickly upon death</a:t>
            </a:r>
          </a:p>
          <a:p>
            <a:r>
              <a:rPr lang="en-US" b="1" dirty="0">
                <a:solidFill>
                  <a:schemeClr val="tx1"/>
                </a:solidFill>
              </a:rPr>
              <a:t>Influenced by environment and land management</a:t>
            </a:r>
          </a:p>
        </p:txBody>
      </p:sp>
      <p:pic>
        <p:nvPicPr>
          <p:cNvPr id="5" name="Picture 4" descr="fatty acid.jpg"/>
          <p:cNvPicPr>
            <a:picLocks noChangeAspect="1"/>
          </p:cNvPicPr>
          <p:nvPr/>
        </p:nvPicPr>
        <p:blipFill>
          <a:blip r:embed="rId3" cstate="print"/>
          <a:stretch>
            <a:fillRect/>
          </a:stretch>
        </p:blipFill>
        <p:spPr>
          <a:xfrm>
            <a:off x="3973323" y="993660"/>
            <a:ext cx="4688077" cy="3035529"/>
          </a:xfrm>
          <a:prstGeom prst="rect">
            <a:avLst/>
          </a:prstGeom>
        </p:spPr>
      </p:pic>
      <p:pic>
        <p:nvPicPr>
          <p:cNvPr id="7" name="Picture 6" descr="A picture containing food, drawing&#10;&#10;Description automatically generated">
            <a:extLst>
              <a:ext uri="{FF2B5EF4-FFF2-40B4-BE49-F238E27FC236}">
                <a16:creationId xmlns:a16="http://schemas.microsoft.com/office/drawing/2014/main" id="{D5CE7AF0-45BA-46FB-8425-D3B1409795F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746956" y="4356327"/>
            <a:ext cx="1198888" cy="603800"/>
          </a:xfrm>
          <a:prstGeom prst="rect">
            <a:avLst/>
          </a:prstGeom>
        </p:spPr>
      </p:pic>
    </p:spTree>
    <p:extLst>
      <p:ext uri="{BB962C8B-B14F-4D97-AF65-F5344CB8AC3E}">
        <p14:creationId xmlns:p14="http://schemas.microsoft.com/office/powerpoint/2010/main" val="12720821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bacterial cell">
            <a:extLst>
              <a:ext uri="{FF2B5EF4-FFF2-40B4-BE49-F238E27FC236}">
                <a16:creationId xmlns:a16="http://schemas.microsoft.com/office/drawing/2014/main" id="{18F88271-564B-43BC-8A74-AA3C22CFC32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92211" y="1"/>
            <a:ext cx="6959579" cy="51435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picture containing food, drawing&#10;&#10;Description automatically generated">
            <a:extLst>
              <a:ext uri="{FF2B5EF4-FFF2-40B4-BE49-F238E27FC236}">
                <a16:creationId xmlns:a16="http://schemas.microsoft.com/office/drawing/2014/main" id="{873BC25D-FCC8-433F-9ECA-9D722F34E62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746956" y="4356327"/>
            <a:ext cx="1198888" cy="603800"/>
          </a:xfrm>
          <a:prstGeom prst="rect">
            <a:avLst/>
          </a:prstGeom>
        </p:spPr>
      </p:pic>
    </p:spTree>
    <p:extLst>
      <p:ext uri="{BB962C8B-B14F-4D97-AF65-F5344CB8AC3E}">
        <p14:creationId xmlns:p14="http://schemas.microsoft.com/office/powerpoint/2010/main" val="10624130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a:extLst>
              <a:ext uri="{FF2B5EF4-FFF2-40B4-BE49-F238E27FC236}">
                <a16:creationId xmlns:a16="http://schemas.microsoft.com/office/drawing/2014/main" id="{EE2A893B-2373-42CA-8C79-05B4D8D258EA}"/>
              </a:ext>
            </a:extLst>
          </p:cNvPr>
          <p:cNvSpPr>
            <a:spLocks noGrp="1" noChangeArrowheads="1"/>
          </p:cNvSpPr>
          <p:nvPr>
            <p:ph type="title"/>
          </p:nvPr>
        </p:nvSpPr>
        <p:spPr>
          <a:xfrm>
            <a:off x="324852" y="3818822"/>
            <a:ext cx="5875645" cy="948441"/>
          </a:xfrm>
        </p:spPr>
        <p:txBody>
          <a:bodyPr spcFirstLastPara="1" vert="horz" wrap="square" lIns="68580" tIns="34290" rIns="68580" bIns="34290" rtlCol="0" anchor="ctr" anchorCtr="0">
            <a:normAutofit/>
          </a:bodyPr>
          <a:lstStyle/>
          <a:p>
            <a:pPr algn="r"/>
            <a:r>
              <a:rPr lang="en-US" sz="4500" b="1" dirty="0"/>
              <a:t>Bacterial Membrane</a:t>
            </a:r>
          </a:p>
        </p:txBody>
      </p:sp>
      <p:pic>
        <p:nvPicPr>
          <p:cNvPr id="2050" name="Picture 2" descr="Image result for cell membrane">
            <a:extLst>
              <a:ext uri="{FF2B5EF4-FFF2-40B4-BE49-F238E27FC236}">
                <a16:creationId xmlns:a16="http://schemas.microsoft.com/office/drawing/2014/main" id="{333F2830-5B3F-4A30-A8A4-B29E5E25AB7C}"/>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987" y="7"/>
            <a:ext cx="9144000" cy="342899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picture containing food, drawing&#10;&#10;Description automatically generated">
            <a:extLst>
              <a:ext uri="{FF2B5EF4-FFF2-40B4-BE49-F238E27FC236}">
                <a16:creationId xmlns:a16="http://schemas.microsoft.com/office/drawing/2014/main" id="{548B0A03-E6C3-4EB6-8682-ECEA5009BA1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746956" y="4356327"/>
            <a:ext cx="1198888" cy="603800"/>
          </a:xfrm>
          <a:prstGeom prst="rect">
            <a:avLst/>
          </a:prstGeom>
        </p:spPr>
      </p:pic>
    </p:spTree>
    <p:extLst>
      <p:ext uri="{BB962C8B-B14F-4D97-AF65-F5344CB8AC3E}">
        <p14:creationId xmlns:p14="http://schemas.microsoft.com/office/powerpoint/2010/main" val="28959746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a:extLst>
              <a:ext uri="{FF2B5EF4-FFF2-40B4-BE49-F238E27FC236}">
                <a16:creationId xmlns:a16="http://schemas.microsoft.com/office/drawing/2014/main" id="{EE2A893B-2373-42CA-8C79-05B4D8D258EA}"/>
              </a:ext>
            </a:extLst>
          </p:cNvPr>
          <p:cNvSpPr>
            <a:spLocks noGrp="1" noChangeArrowheads="1"/>
          </p:cNvSpPr>
          <p:nvPr>
            <p:ph type="title"/>
          </p:nvPr>
        </p:nvSpPr>
        <p:spPr>
          <a:xfrm>
            <a:off x="480060" y="1555773"/>
            <a:ext cx="2064266" cy="2031956"/>
          </a:xfrm>
          <a:prstGeom prst="ellipse">
            <a:avLst/>
          </a:prstGeom>
          <a:solidFill>
            <a:srgbClr val="262626"/>
          </a:solidFill>
          <a:ln w="174625" cmpd="thinThick">
            <a:solidFill>
              <a:srgbClr val="262626"/>
            </a:solidFill>
          </a:ln>
        </p:spPr>
        <p:txBody>
          <a:bodyPr spcFirstLastPara="1" vert="horz" wrap="square" lIns="68580" tIns="34290" rIns="68580" bIns="34290" rtlCol="0" anchor="ctr" anchorCtr="0">
            <a:normAutofit/>
          </a:bodyPr>
          <a:lstStyle/>
          <a:p>
            <a:pPr algn="ctr"/>
            <a:r>
              <a:rPr lang="en-US" sz="1950" b="1" kern="1200">
                <a:solidFill>
                  <a:srgbClr val="FFFFFF"/>
                </a:solidFill>
                <a:latin typeface="+mj-lt"/>
                <a:ea typeface="+mj-ea"/>
                <a:cs typeface="+mj-cs"/>
              </a:rPr>
              <a:t>Lipid Bilayer</a:t>
            </a:r>
          </a:p>
        </p:txBody>
      </p:sp>
      <p:pic>
        <p:nvPicPr>
          <p:cNvPr id="4098" name="Picture 2" descr="Image result for Lipid bilayer">
            <a:extLst>
              <a:ext uri="{FF2B5EF4-FFF2-40B4-BE49-F238E27FC236}">
                <a16:creationId xmlns:a16="http://schemas.microsoft.com/office/drawing/2014/main" id="{F8005C92-EDBF-40C9-A368-9AE381FFC16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28951" y="771183"/>
            <a:ext cx="5391149" cy="359859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picture containing food, drawing&#10;&#10;Description automatically generated">
            <a:extLst>
              <a:ext uri="{FF2B5EF4-FFF2-40B4-BE49-F238E27FC236}">
                <a16:creationId xmlns:a16="http://schemas.microsoft.com/office/drawing/2014/main" id="{BDBC4784-EE41-4923-BB84-E7C723FD70C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746956" y="4356327"/>
            <a:ext cx="1198888" cy="603800"/>
          </a:xfrm>
          <a:prstGeom prst="rect">
            <a:avLst/>
          </a:prstGeom>
        </p:spPr>
      </p:pic>
    </p:spTree>
    <p:extLst>
      <p:ext uri="{BB962C8B-B14F-4D97-AF65-F5344CB8AC3E}">
        <p14:creationId xmlns:p14="http://schemas.microsoft.com/office/powerpoint/2010/main" val="4204845682"/>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140</TotalTime>
  <Words>1163</Words>
  <Application>Microsoft Macintosh PowerPoint</Application>
  <PresentationFormat>On-screen Show (16:9)</PresentationFormat>
  <Paragraphs>196</Paragraphs>
  <Slides>38</Slides>
  <Notes>10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38</vt:i4>
      </vt:variant>
    </vt:vector>
  </HeadingPairs>
  <TitlesOfParts>
    <vt:vector size="44" baseType="lpstr">
      <vt:lpstr>Oswald Regular</vt:lpstr>
      <vt:lpstr>Calibri</vt:lpstr>
      <vt:lpstr>Arial</vt:lpstr>
      <vt:lpstr>Open Sans</vt:lpstr>
      <vt:lpstr>Oswald</vt:lpstr>
      <vt:lpstr>Simple Light</vt:lpstr>
      <vt:lpstr>PowerPoint Presentation</vt:lpstr>
      <vt:lpstr>Lance Gunderson</vt:lpstr>
      <vt:lpstr>Soil as an Ecosystem</vt:lpstr>
      <vt:lpstr>PowerPoint Presentation</vt:lpstr>
      <vt:lpstr>PowerPoint Presentation</vt:lpstr>
      <vt:lpstr>Phospholipid Fatty Acid (PLFA)</vt:lpstr>
      <vt:lpstr>PowerPoint Presentation</vt:lpstr>
      <vt:lpstr>Bacterial Membrane</vt:lpstr>
      <vt:lpstr>Lipid Bilayer</vt:lpstr>
      <vt:lpstr>Interpreting PLFA</vt:lpstr>
      <vt:lpstr>PLFA Report Ratios</vt:lpstr>
      <vt:lpstr>PowerPoint Presentation</vt:lpstr>
      <vt:lpstr>Enzyme Function</vt:lpstr>
      <vt:lpstr>Enzyme Function</vt:lpstr>
      <vt:lpstr>Enzyme Function</vt:lpstr>
      <vt:lpstr>PowerPoint Presentation</vt:lpstr>
      <vt:lpstr>Important Functions</vt:lpstr>
      <vt:lpstr>Aggregate Stability</vt:lpstr>
      <vt:lpstr>Soil Particles</vt:lpstr>
      <vt:lpstr>PowerPoint Presentation</vt:lpstr>
      <vt:lpstr>PowerPoint Presentation</vt:lpstr>
      <vt:lpstr>PowerPoint Presentation</vt:lpstr>
      <vt:lpstr>Water Holding Capacity</vt:lpstr>
      <vt:lpstr>PowerPoint Presentation</vt:lpstr>
      <vt:lpstr>Haney Test</vt:lpstr>
      <vt:lpstr>Green Chemistry – H3A</vt:lpstr>
      <vt:lpstr>Microbial Biomass</vt:lpstr>
      <vt:lpstr>PowerPoint Presentation</vt:lpstr>
      <vt:lpstr>Nature’s Solvent – H2O</vt:lpstr>
      <vt:lpstr>% SOM vs. WEOC</vt:lpstr>
      <vt:lpstr>C:N Balance</vt:lpstr>
      <vt:lpstr>Soil Health Score/Calculation</vt:lpstr>
      <vt:lpstr>Nitrogen Fertility Recs</vt:lpstr>
      <vt:lpstr>The N-umbers</vt:lpstr>
      <vt:lpstr>The N-umbers</vt:lpstr>
      <vt:lpstr>The Soil Health Effect</vt:lpstr>
      <vt:lpstr>When and How to Use Soil Health Tests</vt:lpstr>
      <vt:lpstr>Lance Gunderson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lance.gunderson</dc:creator>
  <cp:lastModifiedBy>Microsoft Office User</cp:lastModifiedBy>
  <cp:revision>16</cp:revision>
  <dcterms:modified xsi:type="dcterms:W3CDTF">2020-01-24T23:23:24Z</dcterms:modified>
</cp:coreProperties>
</file>