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4" r:id="rId1"/>
  </p:sldMasterIdLst>
  <p:sldIdLst>
    <p:sldId id="256" r:id="rId2"/>
    <p:sldId id="257" r:id="rId3"/>
    <p:sldId id="258" r:id="rId4"/>
    <p:sldId id="263" r:id="rId5"/>
    <p:sldId id="260" r:id="rId6"/>
    <p:sldId id="261" r:id="rId7"/>
    <p:sldId id="259" r:id="rId8"/>
    <p:sldId id="262" r:id="rId9"/>
    <p:sldId id="264" r:id="rId10"/>
    <p:sldId id="265" r:id="rId11"/>
    <p:sldId id="267" r:id="rId12"/>
    <p:sldId id="268" r:id="rId13"/>
    <p:sldId id="266" r:id="rId14"/>
    <p:sldId id="270" r:id="rId15"/>
    <p:sldId id="269" r:id="rId16"/>
    <p:sldId id="271" r:id="rId17"/>
    <p:sldId id="272" r:id="rId18"/>
    <p:sldId id="273" r:id="rId19"/>
    <p:sldId id="274" r:id="rId20"/>
    <p:sldId id="275" r:id="rId21"/>
    <p:sldId id="276" r:id="rId22"/>
    <p:sldId id="277" r:id="rId23"/>
    <p:sldId id="278" r:id="rId24"/>
    <p:sldId id="279" r:id="rId25"/>
    <p:sldId id="280" r:id="rId26"/>
    <p:sldId id="281" r:id="rId27"/>
    <p:sldId id="283" r:id="rId28"/>
    <p:sldId id="282" r:id="rId29"/>
    <p:sldId id="285" r:id="rId30"/>
    <p:sldId id="284" r:id="rId31"/>
    <p:sldId id="286" r:id="rId32"/>
    <p:sldId id="288" r:id="rId33"/>
    <p:sldId id="287" r:id="rId34"/>
    <p:sldId id="289" r:id="rId35"/>
    <p:sldId id="290" r:id="rId3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9634" autoAdjust="0"/>
    <p:restoredTop sz="94660"/>
  </p:normalViewPr>
  <p:slideViewPr>
    <p:cSldViewPr snapToGrid="0">
      <p:cViewPr varScale="1">
        <p:scale>
          <a:sx n="81" d="100"/>
          <a:sy n="81" d="100"/>
        </p:scale>
        <p:origin x="82" y="17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390D6F01-69D7-4647-9144-22060EA182CB}" type="datetimeFigureOut">
              <a:rPr lang="en-US" smtClean="0"/>
              <a:t>1/21/2020</a:t>
            </a:fld>
            <a:endParaRPr lang="en-US"/>
          </a:p>
        </p:txBody>
      </p:sp>
      <p:sp>
        <p:nvSpPr>
          <p:cNvPr id="5" name="Footer Placeholder 4"/>
          <p:cNvSpPr>
            <a:spLocks noGrp="1"/>
          </p:cNvSpPr>
          <p:nvPr>
            <p:ph type="ftr" sz="quarter" idx="11"/>
          </p:nvPr>
        </p:nvSpPr>
        <p:spPr>
          <a:xfrm>
            <a:off x="2692397" y="5037663"/>
            <a:ext cx="5214635" cy="279400"/>
          </a:xfrm>
        </p:spPr>
        <p:txBody>
          <a:bodyPr/>
          <a:lstStyle/>
          <a:p>
            <a:endParaRPr lang="en-US"/>
          </a:p>
        </p:txBody>
      </p:sp>
      <p:sp>
        <p:nvSpPr>
          <p:cNvPr id="6" name="Slide Number Placeholder 5"/>
          <p:cNvSpPr>
            <a:spLocks noGrp="1"/>
          </p:cNvSpPr>
          <p:nvPr>
            <p:ph type="sldNum" sz="quarter" idx="12"/>
          </p:nvPr>
        </p:nvSpPr>
        <p:spPr>
          <a:xfrm>
            <a:off x="8956900" y="5037663"/>
            <a:ext cx="551167" cy="279400"/>
          </a:xfrm>
        </p:spPr>
        <p:txBody>
          <a:bodyPr/>
          <a:lstStyle/>
          <a:p>
            <a:fld id="{9D26B844-9B06-4810-8B6C-8E6E658F64E4}" type="slidenum">
              <a:rPr lang="en-US" smtClean="0"/>
              <a:t>‹#›</a:t>
            </a:fld>
            <a:endParaRPr lang="en-US"/>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898818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90D6F01-69D7-4647-9144-22060EA182CB}" type="datetimeFigureOut">
              <a:rPr lang="en-US" smtClean="0"/>
              <a:t>1/21/2020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26B844-9B06-4810-8B6C-8E6E658F64E4}" type="slidenum">
              <a:rPr lang="en-US" smtClean="0"/>
              <a:t>‹#›</a:t>
            </a:fld>
            <a:endParaRPr lang="en-US"/>
          </a:p>
        </p:txBody>
      </p:sp>
    </p:spTree>
    <p:extLst>
      <p:ext uri="{BB962C8B-B14F-4D97-AF65-F5344CB8AC3E}">
        <p14:creationId xmlns:p14="http://schemas.microsoft.com/office/powerpoint/2010/main" val="22933492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90D6F01-69D7-4647-9144-22060EA182CB}" type="datetimeFigureOut">
              <a:rPr lang="en-US" smtClean="0"/>
              <a:t>1/21/2020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26B844-9B06-4810-8B6C-8E6E658F64E4}" type="slidenum">
              <a:rPr lang="en-US" smtClean="0"/>
              <a:t>‹#›</a:t>
            </a:fld>
            <a:endParaRPr lang="en-US"/>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710987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90D6F01-69D7-4647-9144-22060EA182CB}" type="datetimeFigureOut">
              <a:rPr lang="en-US" smtClean="0"/>
              <a:t>1/21/2020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26B844-9B06-4810-8B6C-8E6E658F64E4}" type="slidenum">
              <a:rPr lang="en-US" smtClean="0"/>
              <a:t>‹#›</a:t>
            </a:fld>
            <a:endParaRPr lang="en-US"/>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077136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90D6F01-69D7-4647-9144-22060EA182CB}" type="datetimeFigureOut">
              <a:rPr lang="en-US" smtClean="0"/>
              <a:t>1/21/2020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26B844-9B06-4810-8B6C-8E6E658F64E4}" type="slidenum">
              <a:rPr lang="en-US" smtClean="0"/>
              <a:t>‹#›</a:t>
            </a:fld>
            <a:endParaRPr lang="en-US"/>
          </a:p>
        </p:txBody>
      </p:sp>
    </p:spTree>
    <p:extLst>
      <p:ext uri="{BB962C8B-B14F-4D97-AF65-F5344CB8AC3E}">
        <p14:creationId xmlns:p14="http://schemas.microsoft.com/office/powerpoint/2010/main" val="41606460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90D6F01-69D7-4647-9144-22060EA182CB}" type="datetimeFigureOut">
              <a:rPr lang="en-US" smtClean="0"/>
              <a:t>1/21/2020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26B844-9B06-4810-8B6C-8E6E658F64E4}" type="slidenum">
              <a:rPr lang="en-US" smtClean="0"/>
              <a:t>‹#›</a:t>
            </a:fld>
            <a:endParaRPr lang="en-US"/>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164308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90D6F01-69D7-4647-9144-22060EA182CB}" type="datetimeFigureOut">
              <a:rPr lang="en-US" smtClean="0"/>
              <a:t>1/21/2020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26B844-9B06-4810-8B6C-8E6E658F64E4}" type="slidenum">
              <a:rPr lang="en-US" smtClean="0"/>
              <a:t>‹#›</a:t>
            </a:fld>
            <a:endParaRPr lang="en-US"/>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933368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90D6F01-69D7-4647-9144-22060EA182CB}" type="datetimeFigureOut">
              <a:rPr lang="en-US" smtClean="0"/>
              <a:t>1/21/2020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26B844-9B06-4810-8B6C-8E6E658F64E4}" type="slidenum">
              <a:rPr lang="en-US" smtClean="0"/>
              <a:t>‹#›</a:t>
            </a:fld>
            <a:endParaRPr lang="en-US"/>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081811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90D6F01-69D7-4647-9144-22060EA182CB}" type="datetimeFigureOut">
              <a:rPr lang="en-US" smtClean="0"/>
              <a:t>1/21/2020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26B844-9B06-4810-8B6C-8E6E658F64E4}" type="slidenum">
              <a:rPr lang="en-US" smtClean="0"/>
              <a:t>‹#›</a:t>
            </a:fld>
            <a:endParaRPr lang="en-US"/>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876521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90D6F01-69D7-4647-9144-22060EA182CB}" type="datetimeFigureOut">
              <a:rPr lang="en-US" smtClean="0"/>
              <a:t>1/21/2020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26B844-9B06-4810-8B6C-8E6E658F64E4}" type="slidenum">
              <a:rPr lang="en-US" smtClean="0"/>
              <a:t>‹#›</a:t>
            </a:fld>
            <a:endParaRPr lang="en-US"/>
          </a:p>
        </p:txBody>
      </p:sp>
    </p:spTree>
    <p:extLst>
      <p:ext uri="{BB962C8B-B14F-4D97-AF65-F5344CB8AC3E}">
        <p14:creationId xmlns:p14="http://schemas.microsoft.com/office/powerpoint/2010/main" val="17496267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90D6F01-69D7-4647-9144-22060EA182CB}" type="datetimeFigureOut">
              <a:rPr lang="en-US" smtClean="0"/>
              <a:t>1/21/2020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26B844-9B06-4810-8B6C-8E6E658F64E4}" type="slidenum">
              <a:rPr lang="en-US" smtClean="0"/>
              <a:t>‹#›</a:t>
            </a:fld>
            <a:endParaRPr lang="en-US"/>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328315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90D6F01-69D7-4647-9144-22060EA182CB}" type="datetimeFigureOut">
              <a:rPr lang="en-US" smtClean="0"/>
              <a:t>1/21/2020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26B844-9B06-4810-8B6C-8E6E658F64E4}" type="slidenum">
              <a:rPr lang="en-US" smtClean="0"/>
              <a:t>‹#›</a:t>
            </a:fld>
            <a:endParaRPr lang="en-US"/>
          </a:p>
        </p:txBody>
      </p:sp>
    </p:spTree>
    <p:extLst>
      <p:ext uri="{BB962C8B-B14F-4D97-AF65-F5344CB8AC3E}">
        <p14:creationId xmlns:p14="http://schemas.microsoft.com/office/powerpoint/2010/main" val="29044858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90D6F01-69D7-4647-9144-22060EA182CB}" type="datetimeFigureOut">
              <a:rPr lang="en-US" smtClean="0"/>
              <a:t>1/21/2020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D26B844-9B06-4810-8B6C-8E6E658F64E4}" type="slidenum">
              <a:rPr lang="en-US" smtClean="0"/>
              <a:t>‹#›</a:t>
            </a:fld>
            <a:endParaRPr lang="en-US"/>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175512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90D6F01-69D7-4647-9144-22060EA182CB}" type="datetimeFigureOut">
              <a:rPr lang="en-US" smtClean="0"/>
              <a:t>1/21/2020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D26B844-9B06-4810-8B6C-8E6E658F64E4}" type="slidenum">
              <a:rPr lang="en-US" smtClean="0"/>
              <a:t>‹#›</a:t>
            </a:fld>
            <a:endParaRPr lang="en-US"/>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619479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90D6F01-69D7-4647-9144-22060EA182CB}" type="datetimeFigureOut">
              <a:rPr lang="en-US" smtClean="0"/>
              <a:t>1/21/2020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D26B844-9B06-4810-8B6C-8E6E658F64E4}" type="slidenum">
              <a:rPr lang="en-US" smtClean="0"/>
              <a:t>‹#›</a:t>
            </a:fld>
            <a:endParaRPr lang="en-US"/>
          </a:p>
        </p:txBody>
      </p:sp>
    </p:spTree>
    <p:extLst>
      <p:ext uri="{BB962C8B-B14F-4D97-AF65-F5344CB8AC3E}">
        <p14:creationId xmlns:p14="http://schemas.microsoft.com/office/powerpoint/2010/main" val="12075114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90D6F01-69D7-4647-9144-22060EA182CB}" type="datetimeFigureOut">
              <a:rPr lang="en-US" smtClean="0"/>
              <a:t>1/21/2020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26B844-9B06-4810-8B6C-8E6E658F64E4}" type="slidenum">
              <a:rPr lang="en-US" smtClean="0"/>
              <a:t>‹#›</a:t>
            </a:fld>
            <a:endParaRPr lang="en-US"/>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778964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90D6F01-69D7-4647-9144-22060EA182CB}" type="datetimeFigureOut">
              <a:rPr lang="en-US" smtClean="0"/>
              <a:t>1/21/2020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26B844-9B06-4810-8B6C-8E6E658F64E4}" type="slidenum">
              <a:rPr lang="en-US" smtClean="0"/>
              <a:t>‹#›</a:t>
            </a:fld>
            <a:endParaRPr lang="en-US"/>
          </a:p>
        </p:txBody>
      </p:sp>
    </p:spTree>
    <p:extLst>
      <p:ext uri="{BB962C8B-B14F-4D97-AF65-F5344CB8AC3E}">
        <p14:creationId xmlns:p14="http://schemas.microsoft.com/office/powerpoint/2010/main" val="11332499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390D6F01-69D7-4647-9144-22060EA182CB}" type="datetimeFigureOut">
              <a:rPr lang="en-US" smtClean="0"/>
              <a:t>1/21/2020</a:t>
            </a:fld>
            <a:endParaRPr lang="en-US"/>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9D26B844-9B06-4810-8B6C-8E6E658F64E4}" type="slidenum">
              <a:rPr lang="en-US" smtClean="0"/>
              <a:t>‹#›</a:t>
            </a:fld>
            <a:endParaRPr lang="en-US"/>
          </a:p>
        </p:txBody>
      </p:sp>
    </p:spTree>
    <p:extLst>
      <p:ext uri="{BB962C8B-B14F-4D97-AF65-F5344CB8AC3E}">
        <p14:creationId xmlns:p14="http://schemas.microsoft.com/office/powerpoint/2010/main" val="2749673851"/>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 id="2147483728" r:id="rId14"/>
    <p:sldLayoutId id="2147483729" r:id="rId15"/>
    <p:sldLayoutId id="2147483730" r:id="rId16"/>
    <p:sldLayoutId id="2147483731"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hyperlink" Target="https://pixabay.com/illustrations/dollar-sign-currency-3558407/"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ifitshipitshere.blogspot.com/2012/09/packaging-geography-laser-carved.html" TargetMode="External"/><Relationship Id="rId2" Type="http://schemas.openxmlformats.org/officeDocument/2006/relationships/image" Target="../media/image15.jpg"/><Relationship Id="rId1" Type="http://schemas.openxmlformats.org/officeDocument/2006/relationships/slideLayout" Target="../slideLayouts/slideLayout7.xml"/><Relationship Id="rId5" Type="http://schemas.openxmlformats.org/officeDocument/2006/relationships/hyperlink" Target="https://pxhere.com/en/photo/837176" TargetMode="External"/><Relationship Id="rId4" Type="http://schemas.openxmlformats.org/officeDocument/2006/relationships/image" Target="../media/image16.jpg"/></Relationships>
</file>

<file path=ppt/slides/_rels/slide15.xml.rels><?xml version="1.0" encoding="UTF-8" standalone="yes"?>
<Relationships xmlns="http://schemas.openxmlformats.org/package/2006/relationships"><Relationship Id="rId3" Type="http://schemas.openxmlformats.org/officeDocument/2006/relationships/hyperlink" Target="https://ifitshipitshere.blogspot.com/2012/09/packaging-geography-laser-carved.html" TargetMode="External"/><Relationship Id="rId2" Type="http://schemas.openxmlformats.org/officeDocument/2006/relationships/image" Target="../media/image15.jpg"/><Relationship Id="rId1" Type="http://schemas.openxmlformats.org/officeDocument/2006/relationships/slideLayout" Target="../slideLayouts/slideLayout7.xml"/><Relationship Id="rId5" Type="http://schemas.openxmlformats.org/officeDocument/2006/relationships/hyperlink" Target="https://www.flickr.com/photos/poughkeepsiedayschool/17892462450" TargetMode="External"/><Relationship Id="rId4" Type="http://schemas.openxmlformats.org/officeDocument/2006/relationships/image" Target="../media/image17.jpg"/></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hyperlink" Target="https://www.flickr.com/photos/57768042@N00/3402464379" TargetMode="External"/><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hyperlink" Target="https://www.counterview.net/2018/11/women-farmers-suicides-in-india-are.html" TargetMode="External"/><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C4FDB64-E6DC-49C7-A346-0AE522A720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7000" y="857250"/>
            <a:ext cx="6858000" cy="5143500"/>
          </a:xfrm>
          <a:prstGeom prst="rect">
            <a:avLst/>
          </a:prstGeom>
        </p:spPr>
      </p:pic>
    </p:spTree>
    <p:extLst>
      <p:ext uri="{BB962C8B-B14F-4D97-AF65-F5344CB8AC3E}">
        <p14:creationId xmlns:p14="http://schemas.microsoft.com/office/powerpoint/2010/main" val="28254634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A8872E2-2D50-41E2-B4F4-BC0C360D6482}"/>
              </a:ext>
            </a:extLst>
          </p:cNvPr>
          <p:cNvPicPr>
            <a:picLocks noChangeAspect="1"/>
          </p:cNvPicPr>
          <p:nvPr/>
        </p:nvPicPr>
        <p:blipFill rotWithShape="1">
          <a:blip r:embed="rId2">
            <a:extLst>
              <a:ext uri="{28A0092B-C50C-407E-A947-70E740481C1C}">
                <a14:useLocalDpi xmlns:a14="http://schemas.microsoft.com/office/drawing/2010/main" val="0"/>
              </a:ext>
            </a:extLst>
          </a:blip>
          <a:srcRect l="24569" t="44500" r="29278" b="41247"/>
          <a:stretch/>
        </p:blipFill>
        <p:spPr>
          <a:xfrm>
            <a:off x="-149544" y="0"/>
            <a:ext cx="12491087" cy="6858000"/>
          </a:xfrm>
          <a:prstGeom prst="rect">
            <a:avLst/>
          </a:prstGeom>
        </p:spPr>
      </p:pic>
    </p:spTree>
    <p:extLst>
      <p:ext uri="{BB962C8B-B14F-4D97-AF65-F5344CB8AC3E}">
        <p14:creationId xmlns:p14="http://schemas.microsoft.com/office/powerpoint/2010/main" val="1551426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A8872E2-2D50-41E2-B4F4-BC0C360D6482}"/>
              </a:ext>
            </a:extLst>
          </p:cNvPr>
          <p:cNvPicPr>
            <a:picLocks noChangeAspect="1"/>
          </p:cNvPicPr>
          <p:nvPr/>
        </p:nvPicPr>
        <p:blipFill rotWithShape="1">
          <a:blip r:embed="rId2">
            <a:extLst>
              <a:ext uri="{28A0092B-C50C-407E-A947-70E740481C1C}">
                <a14:useLocalDpi xmlns:a14="http://schemas.microsoft.com/office/drawing/2010/main" val="0"/>
              </a:ext>
            </a:extLst>
          </a:blip>
          <a:srcRect l="24569" t="44500" r="29278" b="41247"/>
          <a:stretch/>
        </p:blipFill>
        <p:spPr>
          <a:xfrm>
            <a:off x="-149544" y="0"/>
            <a:ext cx="12491087" cy="6858000"/>
          </a:xfrm>
          <a:prstGeom prst="rect">
            <a:avLst/>
          </a:prstGeom>
        </p:spPr>
      </p:pic>
      <p:sp>
        <p:nvSpPr>
          <p:cNvPr id="2" name="TextBox 1">
            <a:extLst>
              <a:ext uri="{FF2B5EF4-FFF2-40B4-BE49-F238E27FC236}">
                <a16:creationId xmlns:a16="http://schemas.microsoft.com/office/drawing/2014/main" id="{ADBAE934-FF1F-4508-9CDD-102F86A5B29D}"/>
              </a:ext>
            </a:extLst>
          </p:cNvPr>
          <p:cNvSpPr txBox="1"/>
          <p:nvPr/>
        </p:nvSpPr>
        <p:spPr>
          <a:xfrm>
            <a:off x="1501422" y="237067"/>
            <a:ext cx="3070578" cy="1323439"/>
          </a:xfrm>
          <a:prstGeom prst="rect">
            <a:avLst/>
          </a:prstGeom>
          <a:noFill/>
        </p:spPr>
        <p:txBody>
          <a:bodyPr wrap="square" rtlCol="0">
            <a:spAutoFit/>
          </a:bodyPr>
          <a:lstStyle/>
          <a:p>
            <a:r>
              <a:rPr lang="en-US" sz="8000" dirty="0"/>
              <a:t>Tom </a:t>
            </a:r>
          </a:p>
        </p:txBody>
      </p:sp>
    </p:spTree>
    <p:extLst>
      <p:ext uri="{BB962C8B-B14F-4D97-AF65-F5344CB8AC3E}">
        <p14:creationId xmlns:p14="http://schemas.microsoft.com/office/powerpoint/2010/main" val="41311404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A8872E2-2D50-41E2-B4F4-BC0C360D6482}"/>
              </a:ext>
            </a:extLst>
          </p:cNvPr>
          <p:cNvPicPr>
            <a:picLocks noChangeAspect="1"/>
          </p:cNvPicPr>
          <p:nvPr/>
        </p:nvPicPr>
        <p:blipFill rotWithShape="1">
          <a:blip r:embed="rId2">
            <a:extLst>
              <a:ext uri="{28A0092B-C50C-407E-A947-70E740481C1C}">
                <a14:useLocalDpi xmlns:a14="http://schemas.microsoft.com/office/drawing/2010/main" val="0"/>
              </a:ext>
            </a:extLst>
          </a:blip>
          <a:srcRect l="24569" t="44500" r="29278" b="41247"/>
          <a:stretch/>
        </p:blipFill>
        <p:spPr>
          <a:xfrm>
            <a:off x="-149544" y="0"/>
            <a:ext cx="12491087" cy="6858000"/>
          </a:xfrm>
          <a:prstGeom prst="rect">
            <a:avLst/>
          </a:prstGeom>
        </p:spPr>
      </p:pic>
      <p:sp>
        <p:nvSpPr>
          <p:cNvPr id="2" name="TextBox 1">
            <a:extLst>
              <a:ext uri="{FF2B5EF4-FFF2-40B4-BE49-F238E27FC236}">
                <a16:creationId xmlns:a16="http://schemas.microsoft.com/office/drawing/2014/main" id="{ADBAE934-FF1F-4508-9CDD-102F86A5B29D}"/>
              </a:ext>
            </a:extLst>
          </p:cNvPr>
          <p:cNvSpPr txBox="1"/>
          <p:nvPr/>
        </p:nvSpPr>
        <p:spPr>
          <a:xfrm>
            <a:off x="1501422" y="237067"/>
            <a:ext cx="3070578" cy="1323439"/>
          </a:xfrm>
          <a:prstGeom prst="rect">
            <a:avLst/>
          </a:prstGeom>
          <a:noFill/>
        </p:spPr>
        <p:txBody>
          <a:bodyPr wrap="square" rtlCol="0">
            <a:spAutoFit/>
          </a:bodyPr>
          <a:lstStyle/>
          <a:p>
            <a:r>
              <a:rPr lang="en-US" sz="8000" dirty="0"/>
              <a:t>Tom </a:t>
            </a:r>
          </a:p>
        </p:txBody>
      </p:sp>
      <p:sp>
        <p:nvSpPr>
          <p:cNvPr id="6" name="Arrow: Right 5">
            <a:extLst>
              <a:ext uri="{FF2B5EF4-FFF2-40B4-BE49-F238E27FC236}">
                <a16:creationId xmlns:a16="http://schemas.microsoft.com/office/drawing/2014/main" id="{C709174D-75CD-4D6A-A874-5869CE308312}"/>
              </a:ext>
            </a:extLst>
          </p:cNvPr>
          <p:cNvSpPr/>
          <p:nvPr/>
        </p:nvSpPr>
        <p:spPr>
          <a:xfrm rot="1197818">
            <a:off x="3710892" y="1272679"/>
            <a:ext cx="2257778" cy="383983"/>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347098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AC1A3DB-7C2D-491D-9E81-AFBE29C4ED9A}"/>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763413" y="2036233"/>
            <a:ext cx="928511" cy="928511"/>
          </a:xfrm>
          <a:prstGeom prst="rect">
            <a:avLst/>
          </a:prstGeom>
        </p:spPr>
      </p:pic>
      <p:pic>
        <p:nvPicPr>
          <p:cNvPr id="5" name="Picture 4">
            <a:extLst>
              <a:ext uri="{FF2B5EF4-FFF2-40B4-BE49-F238E27FC236}">
                <a16:creationId xmlns:a16="http://schemas.microsoft.com/office/drawing/2014/main" id="{8906E8F0-15F9-4D52-94E0-92585C53194E}"/>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58046" y="3481212"/>
            <a:ext cx="928511" cy="928511"/>
          </a:xfrm>
          <a:prstGeom prst="rect">
            <a:avLst/>
          </a:prstGeom>
        </p:spPr>
      </p:pic>
      <p:pic>
        <p:nvPicPr>
          <p:cNvPr id="6" name="Picture 5">
            <a:extLst>
              <a:ext uri="{FF2B5EF4-FFF2-40B4-BE49-F238E27FC236}">
                <a16:creationId xmlns:a16="http://schemas.microsoft.com/office/drawing/2014/main" id="{7A663B47-4674-4367-AA65-15D5CFFDCC48}"/>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756834" y="3382433"/>
            <a:ext cx="928511" cy="928511"/>
          </a:xfrm>
          <a:prstGeom prst="rect">
            <a:avLst/>
          </a:prstGeom>
        </p:spPr>
      </p:pic>
      <p:pic>
        <p:nvPicPr>
          <p:cNvPr id="7" name="Picture 6">
            <a:extLst>
              <a:ext uri="{FF2B5EF4-FFF2-40B4-BE49-F238E27FC236}">
                <a16:creationId xmlns:a16="http://schemas.microsoft.com/office/drawing/2014/main" id="{C57EAA53-9845-4B55-ACA3-5DC2D4E6378C}"/>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2221090" y="2036233"/>
            <a:ext cx="928511" cy="928511"/>
          </a:xfrm>
          <a:prstGeom prst="rect">
            <a:avLst/>
          </a:prstGeom>
        </p:spPr>
      </p:pic>
      <p:pic>
        <p:nvPicPr>
          <p:cNvPr id="8" name="Picture 7">
            <a:extLst>
              <a:ext uri="{FF2B5EF4-FFF2-40B4-BE49-F238E27FC236}">
                <a16:creationId xmlns:a16="http://schemas.microsoft.com/office/drawing/2014/main" id="{F6543892-3AAD-4854-BF22-5F2931394564}"/>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3671711" y="2500489"/>
            <a:ext cx="928511" cy="928511"/>
          </a:xfrm>
          <a:prstGeom prst="rect">
            <a:avLst/>
          </a:prstGeom>
        </p:spPr>
      </p:pic>
      <p:sp>
        <p:nvSpPr>
          <p:cNvPr id="9" name="TextBox 8">
            <a:extLst>
              <a:ext uri="{FF2B5EF4-FFF2-40B4-BE49-F238E27FC236}">
                <a16:creationId xmlns:a16="http://schemas.microsoft.com/office/drawing/2014/main" id="{D300F426-7FC9-41DF-8C34-C8991D5D9A79}"/>
              </a:ext>
            </a:extLst>
          </p:cNvPr>
          <p:cNvSpPr txBox="1"/>
          <p:nvPr/>
        </p:nvSpPr>
        <p:spPr>
          <a:xfrm>
            <a:off x="4690534" y="259644"/>
            <a:ext cx="3668889" cy="1015663"/>
          </a:xfrm>
          <a:prstGeom prst="rect">
            <a:avLst/>
          </a:prstGeom>
          <a:noFill/>
        </p:spPr>
        <p:txBody>
          <a:bodyPr wrap="square" rtlCol="0">
            <a:spAutoFit/>
          </a:bodyPr>
          <a:lstStyle/>
          <a:p>
            <a:r>
              <a:rPr lang="en-US" sz="6000" dirty="0"/>
              <a:t>GOAL</a:t>
            </a:r>
            <a:endParaRPr lang="en-US" sz="2000" dirty="0"/>
          </a:p>
        </p:txBody>
      </p:sp>
    </p:spTree>
    <p:extLst>
      <p:ext uri="{BB962C8B-B14F-4D97-AF65-F5344CB8AC3E}">
        <p14:creationId xmlns:p14="http://schemas.microsoft.com/office/powerpoint/2010/main" val="32562153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BEFC15E-76E9-452D-9246-8EA087FB4307}"/>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0" y="-519290"/>
            <a:ext cx="12192000" cy="8052662"/>
          </a:xfrm>
          <a:prstGeom prst="rect">
            <a:avLst/>
          </a:prstGeom>
        </p:spPr>
      </p:pic>
      <p:pic>
        <p:nvPicPr>
          <p:cNvPr id="6" name="Picture 5">
            <a:extLst>
              <a:ext uri="{FF2B5EF4-FFF2-40B4-BE49-F238E27FC236}">
                <a16:creationId xmlns:a16="http://schemas.microsoft.com/office/drawing/2014/main" id="{4CADB1A2-D324-48C9-ADCA-CB7F2DB1350E}"/>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5336823" y="1481578"/>
            <a:ext cx="1956898" cy="1100755"/>
          </a:xfrm>
          <a:prstGeom prst="rect">
            <a:avLst/>
          </a:prstGeom>
        </p:spPr>
      </p:pic>
      <p:pic>
        <p:nvPicPr>
          <p:cNvPr id="7" name="Picture 6">
            <a:extLst>
              <a:ext uri="{FF2B5EF4-FFF2-40B4-BE49-F238E27FC236}">
                <a16:creationId xmlns:a16="http://schemas.microsoft.com/office/drawing/2014/main" id="{F6301EFD-9969-4EE4-90E6-796D21065FC4}"/>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6697134" y="2956663"/>
            <a:ext cx="1956898" cy="1100755"/>
          </a:xfrm>
          <a:prstGeom prst="rect">
            <a:avLst/>
          </a:prstGeom>
        </p:spPr>
      </p:pic>
      <p:pic>
        <p:nvPicPr>
          <p:cNvPr id="8" name="Picture 7">
            <a:extLst>
              <a:ext uri="{FF2B5EF4-FFF2-40B4-BE49-F238E27FC236}">
                <a16:creationId xmlns:a16="http://schemas.microsoft.com/office/drawing/2014/main" id="{63509F76-A41C-479A-8699-0B933F47A5A0}"/>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5117551" y="4387022"/>
            <a:ext cx="1956898" cy="1100755"/>
          </a:xfrm>
          <a:prstGeom prst="rect">
            <a:avLst/>
          </a:prstGeom>
        </p:spPr>
      </p:pic>
    </p:spTree>
    <p:extLst>
      <p:ext uri="{BB962C8B-B14F-4D97-AF65-F5344CB8AC3E}">
        <p14:creationId xmlns:p14="http://schemas.microsoft.com/office/powerpoint/2010/main" val="2447379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AEA66BA-D2E2-4C9B-B9D0-D92C5F9C38FF}"/>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33868" y="-607638"/>
            <a:ext cx="12192000" cy="8052662"/>
          </a:xfrm>
          <a:prstGeom prst="rect">
            <a:avLst/>
          </a:prstGeom>
        </p:spPr>
      </p:pic>
      <p:pic>
        <p:nvPicPr>
          <p:cNvPr id="9" name="Picture 8">
            <a:extLst>
              <a:ext uri="{FF2B5EF4-FFF2-40B4-BE49-F238E27FC236}">
                <a16:creationId xmlns:a16="http://schemas.microsoft.com/office/drawing/2014/main" id="{65F73997-D2D0-4CE7-8EC7-7EFD22F5199A}"/>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5553323" y="1570392"/>
            <a:ext cx="2427922" cy="1618615"/>
          </a:xfrm>
          <a:prstGeom prst="rect">
            <a:avLst/>
          </a:prstGeom>
        </p:spPr>
      </p:pic>
      <p:pic>
        <p:nvPicPr>
          <p:cNvPr id="10" name="Picture 9">
            <a:extLst>
              <a:ext uri="{FF2B5EF4-FFF2-40B4-BE49-F238E27FC236}">
                <a16:creationId xmlns:a16="http://schemas.microsoft.com/office/drawing/2014/main" id="{23D9B180-0DAC-407B-B274-AC53B6C009E8}"/>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4882039" y="3429000"/>
            <a:ext cx="2427922" cy="1618615"/>
          </a:xfrm>
          <a:prstGeom prst="rect">
            <a:avLst/>
          </a:prstGeom>
        </p:spPr>
      </p:pic>
    </p:spTree>
    <p:extLst>
      <p:ext uri="{BB962C8B-B14F-4D97-AF65-F5344CB8AC3E}">
        <p14:creationId xmlns:p14="http://schemas.microsoft.com/office/powerpoint/2010/main" val="17544742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3A23E2E-569B-4B55-9474-0DAD1D94AE87}"/>
              </a:ext>
            </a:extLst>
          </p:cNvPr>
          <p:cNvPicPr>
            <a:picLocks noChangeAspect="1"/>
          </p:cNvPicPr>
          <p:nvPr/>
        </p:nvPicPr>
        <p:blipFill rotWithShape="1">
          <a:blip r:embed="rId2"/>
          <a:srcRect l="24609" t="15001" r="24531" b="14999"/>
          <a:stretch/>
        </p:blipFill>
        <p:spPr>
          <a:xfrm>
            <a:off x="1666874" y="-1"/>
            <a:ext cx="8858251" cy="6858001"/>
          </a:xfrm>
          <a:prstGeom prst="rect">
            <a:avLst/>
          </a:prstGeom>
        </p:spPr>
      </p:pic>
    </p:spTree>
    <p:extLst>
      <p:ext uri="{BB962C8B-B14F-4D97-AF65-F5344CB8AC3E}">
        <p14:creationId xmlns:p14="http://schemas.microsoft.com/office/powerpoint/2010/main" val="5355018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81BA665-AA1F-4AC5-A933-348C3D501279}"/>
              </a:ext>
            </a:extLst>
          </p:cNvPr>
          <p:cNvSpPr txBox="1"/>
          <p:nvPr/>
        </p:nvSpPr>
        <p:spPr>
          <a:xfrm>
            <a:off x="1393902" y="490654"/>
            <a:ext cx="10437542" cy="2215991"/>
          </a:xfrm>
          <a:prstGeom prst="rect">
            <a:avLst/>
          </a:prstGeom>
          <a:noFill/>
        </p:spPr>
        <p:txBody>
          <a:bodyPr wrap="square" rtlCol="0">
            <a:spAutoFit/>
          </a:bodyPr>
          <a:lstStyle/>
          <a:p>
            <a:r>
              <a:rPr lang="en-US" sz="13800" dirty="0"/>
              <a:t>More bigger?</a:t>
            </a:r>
          </a:p>
        </p:txBody>
      </p:sp>
      <p:sp>
        <p:nvSpPr>
          <p:cNvPr id="3" name="TextBox 2">
            <a:extLst>
              <a:ext uri="{FF2B5EF4-FFF2-40B4-BE49-F238E27FC236}">
                <a16:creationId xmlns:a16="http://schemas.microsoft.com/office/drawing/2014/main" id="{0029EC52-84AB-4A28-96A8-9AC9F9BE5260}"/>
              </a:ext>
            </a:extLst>
          </p:cNvPr>
          <p:cNvSpPr txBox="1"/>
          <p:nvPr/>
        </p:nvSpPr>
        <p:spPr>
          <a:xfrm>
            <a:off x="1616927" y="2532852"/>
            <a:ext cx="8653346" cy="4708981"/>
          </a:xfrm>
          <a:prstGeom prst="rect">
            <a:avLst/>
          </a:prstGeom>
          <a:noFill/>
        </p:spPr>
        <p:txBody>
          <a:bodyPr wrap="square" rtlCol="0">
            <a:spAutoFit/>
          </a:bodyPr>
          <a:lstStyle/>
          <a:p>
            <a:pPr algn="ctr"/>
            <a:r>
              <a:rPr lang="en-US" sz="4000" dirty="0"/>
              <a:t>Acres</a:t>
            </a:r>
          </a:p>
          <a:p>
            <a:pPr algn="ctr"/>
            <a:r>
              <a:rPr lang="en-US" sz="4000" dirty="0"/>
              <a:t>Inputs</a:t>
            </a:r>
          </a:p>
          <a:p>
            <a:pPr algn="ctr"/>
            <a:r>
              <a:rPr lang="en-US" sz="4000" dirty="0"/>
              <a:t>Equipment</a:t>
            </a:r>
          </a:p>
          <a:p>
            <a:pPr algn="ctr"/>
            <a:r>
              <a:rPr lang="en-US" sz="4000" dirty="0"/>
              <a:t>Time</a:t>
            </a:r>
          </a:p>
          <a:p>
            <a:pPr algn="ctr"/>
            <a:r>
              <a:rPr lang="en-US" sz="4000" dirty="0"/>
              <a:t>Sweat</a:t>
            </a:r>
          </a:p>
          <a:p>
            <a:pPr algn="ctr"/>
            <a:r>
              <a:rPr lang="en-US" sz="6000" dirty="0"/>
              <a:t>Blood</a:t>
            </a:r>
          </a:p>
          <a:p>
            <a:pPr algn="ctr"/>
            <a:endParaRPr lang="en-US" sz="4000" dirty="0"/>
          </a:p>
        </p:txBody>
      </p:sp>
    </p:spTree>
    <p:extLst>
      <p:ext uri="{BB962C8B-B14F-4D97-AF65-F5344CB8AC3E}">
        <p14:creationId xmlns:p14="http://schemas.microsoft.com/office/powerpoint/2010/main" val="35937197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2019 hypoxia zone measured size">
            <a:extLst>
              <a:ext uri="{FF2B5EF4-FFF2-40B4-BE49-F238E27FC236}">
                <a16:creationId xmlns:a16="http://schemas.microsoft.com/office/drawing/2014/main" id="{D90714E6-14F1-4609-8037-5387DF90EF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1618" y="868518"/>
            <a:ext cx="8928761" cy="420528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FABAC458-5539-4EBF-9308-6FCDF3E01C8D}"/>
              </a:ext>
            </a:extLst>
          </p:cNvPr>
          <p:cNvSpPr/>
          <p:nvPr/>
        </p:nvSpPr>
        <p:spPr>
          <a:xfrm>
            <a:off x="3105573" y="5240016"/>
            <a:ext cx="5980852" cy="923330"/>
          </a:xfrm>
          <a:prstGeom prst="rect">
            <a:avLst/>
          </a:prstGeom>
        </p:spPr>
        <p:txBody>
          <a:bodyPr wrap="square">
            <a:spAutoFit/>
          </a:bodyPr>
          <a:lstStyle/>
          <a:p>
            <a:r>
              <a:rPr lang="en-US" sz="5400" dirty="0">
                <a:solidFill>
                  <a:srgbClr val="212121"/>
                </a:solidFill>
                <a:latin typeface="Source Sans Pro" panose="020B0604020202020204" pitchFamily="34" charset="0"/>
              </a:rPr>
              <a:t>6,952 square miles</a:t>
            </a:r>
            <a:endParaRPr lang="en-US" sz="5400" dirty="0"/>
          </a:p>
        </p:txBody>
      </p:sp>
      <p:sp>
        <p:nvSpPr>
          <p:cNvPr id="4" name="TextBox 3">
            <a:extLst>
              <a:ext uri="{FF2B5EF4-FFF2-40B4-BE49-F238E27FC236}">
                <a16:creationId xmlns:a16="http://schemas.microsoft.com/office/drawing/2014/main" id="{ADAA1BBC-57DF-4CFD-A00B-97BC8327DEA6}"/>
              </a:ext>
            </a:extLst>
          </p:cNvPr>
          <p:cNvSpPr txBox="1"/>
          <p:nvPr/>
        </p:nvSpPr>
        <p:spPr>
          <a:xfrm>
            <a:off x="1839951" y="1014761"/>
            <a:ext cx="1003610" cy="369332"/>
          </a:xfrm>
          <a:prstGeom prst="rect">
            <a:avLst/>
          </a:prstGeom>
          <a:noFill/>
        </p:spPr>
        <p:txBody>
          <a:bodyPr wrap="square" rtlCol="0">
            <a:spAutoFit/>
          </a:bodyPr>
          <a:lstStyle/>
          <a:p>
            <a:r>
              <a:rPr lang="en-US" dirty="0"/>
              <a:t>2019</a:t>
            </a:r>
          </a:p>
        </p:txBody>
      </p:sp>
    </p:spTree>
    <p:extLst>
      <p:ext uri="{BB962C8B-B14F-4D97-AF65-F5344CB8AC3E}">
        <p14:creationId xmlns:p14="http://schemas.microsoft.com/office/powerpoint/2010/main" val="817535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2D868970-C1D7-4B71-8AEE-6BA4D6963E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3500" y="90488"/>
            <a:ext cx="9525000" cy="6677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20694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76854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CAF6F04-CDBA-457E-A037-1764BED14D46}"/>
              </a:ext>
            </a:extLst>
          </p:cNvPr>
          <p:cNvSpPr txBox="1"/>
          <p:nvPr/>
        </p:nvSpPr>
        <p:spPr>
          <a:xfrm>
            <a:off x="0" y="302359"/>
            <a:ext cx="12192000" cy="6555641"/>
          </a:xfrm>
          <a:prstGeom prst="rect">
            <a:avLst/>
          </a:prstGeom>
          <a:noFill/>
        </p:spPr>
        <p:txBody>
          <a:bodyPr wrap="square" rtlCol="0">
            <a:spAutoFit/>
          </a:bodyPr>
          <a:lstStyle/>
          <a:p>
            <a:pPr algn="ctr"/>
            <a:r>
              <a:rPr lang="en-US" sz="6000" b="1" dirty="0"/>
              <a:t>Romans 12:2 </a:t>
            </a:r>
          </a:p>
          <a:p>
            <a:pPr algn="ctr"/>
            <a:r>
              <a:rPr lang="en-US" sz="6000" b="1" baseline="30000" dirty="0"/>
              <a:t>2 </a:t>
            </a:r>
            <a:r>
              <a:rPr lang="en-US" sz="6000" dirty="0"/>
              <a:t>Do not conform to the pattern of this world, but be transformed by the renewing of your mind. Then you will be able to test and approve what God’s will is—his good, pleasing and perfect will.</a:t>
            </a:r>
          </a:p>
        </p:txBody>
      </p:sp>
    </p:spTree>
    <p:extLst>
      <p:ext uri="{BB962C8B-B14F-4D97-AF65-F5344CB8AC3E}">
        <p14:creationId xmlns:p14="http://schemas.microsoft.com/office/powerpoint/2010/main" val="18645994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BF3A22B-A6C2-4049-BF38-CF4F6D64DD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667000" y="857250"/>
            <a:ext cx="6858000" cy="5143500"/>
          </a:xfrm>
          <a:prstGeom prst="rect">
            <a:avLst/>
          </a:prstGeom>
        </p:spPr>
      </p:pic>
    </p:spTree>
    <p:extLst>
      <p:ext uri="{BB962C8B-B14F-4D97-AF65-F5344CB8AC3E}">
        <p14:creationId xmlns:p14="http://schemas.microsoft.com/office/powerpoint/2010/main" val="19052710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A1BEF2B-FC82-43AC-82E4-E35FB1DACC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667000" y="857250"/>
            <a:ext cx="6858000" cy="5143500"/>
          </a:xfrm>
          <a:prstGeom prst="rect">
            <a:avLst/>
          </a:prstGeom>
        </p:spPr>
      </p:pic>
    </p:spTree>
    <p:extLst>
      <p:ext uri="{BB962C8B-B14F-4D97-AF65-F5344CB8AC3E}">
        <p14:creationId xmlns:p14="http://schemas.microsoft.com/office/powerpoint/2010/main" val="26596683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D2AD569-2B7D-46B2-B70F-650CCE5AB4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38347140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FAA37D-4F4E-4FE3-BB21-5BEF81597B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75856" y="-1506964"/>
            <a:ext cx="8240288" cy="8859258"/>
          </a:xfrm>
          <a:prstGeom prst="rect">
            <a:avLst/>
          </a:prstGeom>
        </p:spPr>
      </p:pic>
    </p:spTree>
    <p:extLst>
      <p:ext uri="{BB962C8B-B14F-4D97-AF65-F5344CB8AC3E}">
        <p14:creationId xmlns:p14="http://schemas.microsoft.com/office/powerpoint/2010/main" val="31695151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62DAFAC-F93F-4302-9B42-1745BE5896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198648" y="-196679"/>
            <a:ext cx="7794704" cy="8009643"/>
          </a:xfrm>
          <a:prstGeom prst="rect">
            <a:avLst/>
          </a:prstGeom>
        </p:spPr>
      </p:pic>
    </p:spTree>
    <p:extLst>
      <p:ext uri="{BB962C8B-B14F-4D97-AF65-F5344CB8AC3E}">
        <p14:creationId xmlns:p14="http://schemas.microsoft.com/office/powerpoint/2010/main" val="39594216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65F2855-1556-424B-99AA-25A66258DA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42384734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A8872E2-2D50-41E2-B4F4-BC0C360D6482}"/>
              </a:ext>
            </a:extLst>
          </p:cNvPr>
          <p:cNvPicPr>
            <a:picLocks noChangeAspect="1"/>
          </p:cNvPicPr>
          <p:nvPr/>
        </p:nvPicPr>
        <p:blipFill rotWithShape="1">
          <a:blip r:embed="rId2">
            <a:extLst>
              <a:ext uri="{28A0092B-C50C-407E-A947-70E740481C1C}">
                <a14:useLocalDpi xmlns:a14="http://schemas.microsoft.com/office/drawing/2010/main" val="0"/>
              </a:ext>
            </a:extLst>
          </a:blip>
          <a:srcRect l="24569" t="44500" r="29278" b="41247"/>
          <a:stretch/>
        </p:blipFill>
        <p:spPr>
          <a:xfrm>
            <a:off x="-149544" y="0"/>
            <a:ext cx="12491087" cy="6858000"/>
          </a:xfrm>
          <a:prstGeom prst="rect">
            <a:avLst/>
          </a:prstGeom>
        </p:spPr>
      </p:pic>
      <p:sp>
        <p:nvSpPr>
          <p:cNvPr id="2" name="TextBox 1">
            <a:extLst>
              <a:ext uri="{FF2B5EF4-FFF2-40B4-BE49-F238E27FC236}">
                <a16:creationId xmlns:a16="http://schemas.microsoft.com/office/drawing/2014/main" id="{ADBAE934-FF1F-4508-9CDD-102F86A5B29D}"/>
              </a:ext>
            </a:extLst>
          </p:cNvPr>
          <p:cNvSpPr txBox="1"/>
          <p:nvPr/>
        </p:nvSpPr>
        <p:spPr>
          <a:xfrm>
            <a:off x="1501422" y="237067"/>
            <a:ext cx="3070578" cy="1323439"/>
          </a:xfrm>
          <a:prstGeom prst="rect">
            <a:avLst/>
          </a:prstGeom>
          <a:noFill/>
        </p:spPr>
        <p:txBody>
          <a:bodyPr wrap="square" rtlCol="0">
            <a:spAutoFit/>
          </a:bodyPr>
          <a:lstStyle/>
          <a:p>
            <a:r>
              <a:rPr lang="en-US" sz="8000" dirty="0"/>
              <a:t>Tom </a:t>
            </a:r>
          </a:p>
        </p:txBody>
      </p:sp>
      <p:sp>
        <p:nvSpPr>
          <p:cNvPr id="6" name="Arrow: Right 5">
            <a:extLst>
              <a:ext uri="{FF2B5EF4-FFF2-40B4-BE49-F238E27FC236}">
                <a16:creationId xmlns:a16="http://schemas.microsoft.com/office/drawing/2014/main" id="{C709174D-75CD-4D6A-A874-5869CE308312}"/>
              </a:ext>
            </a:extLst>
          </p:cNvPr>
          <p:cNvSpPr/>
          <p:nvPr/>
        </p:nvSpPr>
        <p:spPr>
          <a:xfrm rot="1197818">
            <a:off x="3710892" y="1272679"/>
            <a:ext cx="2257778" cy="383983"/>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229284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001478-1511-4A88-98E4-F38E9701A3E7}"/>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836829" y="0"/>
            <a:ext cx="10518342" cy="6858000"/>
          </a:xfrm>
          <a:prstGeom prst="rect">
            <a:avLst/>
          </a:prstGeom>
        </p:spPr>
      </p:pic>
    </p:spTree>
    <p:extLst>
      <p:ext uri="{BB962C8B-B14F-4D97-AF65-F5344CB8AC3E}">
        <p14:creationId xmlns:p14="http://schemas.microsoft.com/office/powerpoint/2010/main" val="25061660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CB549E7-7672-454C-9A75-2F66C8DB25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10739799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22000" b="-22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20777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F794B1D-15AD-44C9-B2D5-3C81CF8ACD8F}"/>
              </a:ext>
            </a:extLst>
          </p:cNvPr>
          <p:cNvSpPr txBox="1"/>
          <p:nvPr/>
        </p:nvSpPr>
        <p:spPr>
          <a:xfrm>
            <a:off x="604024" y="1536174"/>
            <a:ext cx="10983952" cy="3785652"/>
          </a:xfrm>
          <a:prstGeom prst="rect">
            <a:avLst/>
          </a:prstGeom>
          <a:noFill/>
        </p:spPr>
        <p:txBody>
          <a:bodyPr wrap="square" rtlCol="0">
            <a:spAutoFit/>
          </a:bodyPr>
          <a:lstStyle/>
          <a:p>
            <a:pPr algn="ctr"/>
            <a:r>
              <a:rPr lang="en-US" sz="8000" dirty="0"/>
              <a:t>What if success depends on your intimacy with the living soil? </a:t>
            </a:r>
          </a:p>
        </p:txBody>
      </p:sp>
    </p:spTree>
    <p:extLst>
      <p:ext uri="{BB962C8B-B14F-4D97-AF65-F5344CB8AC3E}">
        <p14:creationId xmlns:p14="http://schemas.microsoft.com/office/powerpoint/2010/main" val="16309317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1806F5F-1409-43FF-998D-3E32E907CA27}"/>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841887" y="0"/>
            <a:ext cx="10508226" cy="6858000"/>
          </a:xfrm>
          <a:prstGeom prst="rect">
            <a:avLst/>
          </a:prstGeom>
        </p:spPr>
      </p:pic>
    </p:spTree>
    <p:extLst>
      <p:ext uri="{BB962C8B-B14F-4D97-AF65-F5344CB8AC3E}">
        <p14:creationId xmlns:p14="http://schemas.microsoft.com/office/powerpoint/2010/main" val="10976005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C4FDB64-E6DC-49C7-A346-0AE522A720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667000" y="857250"/>
            <a:ext cx="6858000" cy="5143500"/>
          </a:xfrm>
          <a:prstGeom prst="rect">
            <a:avLst/>
          </a:prstGeom>
        </p:spPr>
      </p:pic>
    </p:spTree>
    <p:extLst>
      <p:ext uri="{BB962C8B-B14F-4D97-AF65-F5344CB8AC3E}">
        <p14:creationId xmlns:p14="http://schemas.microsoft.com/office/powerpoint/2010/main" val="233061737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E002F89-F9DC-4ED4-86B0-6FA2BC3E7744}"/>
              </a:ext>
            </a:extLst>
          </p:cNvPr>
          <p:cNvSpPr txBox="1"/>
          <p:nvPr/>
        </p:nvSpPr>
        <p:spPr>
          <a:xfrm>
            <a:off x="2020229" y="2028616"/>
            <a:ext cx="8151542" cy="2800767"/>
          </a:xfrm>
          <a:prstGeom prst="rect">
            <a:avLst/>
          </a:prstGeom>
          <a:noFill/>
        </p:spPr>
        <p:txBody>
          <a:bodyPr wrap="square" rtlCol="0">
            <a:spAutoFit/>
          </a:bodyPr>
          <a:lstStyle/>
          <a:p>
            <a:pPr algn="ctr"/>
            <a:r>
              <a:rPr lang="en-US" sz="8800" dirty="0"/>
              <a:t>What if we don’t develop intimacy?</a:t>
            </a:r>
          </a:p>
        </p:txBody>
      </p:sp>
    </p:spTree>
    <p:extLst>
      <p:ext uri="{BB962C8B-B14F-4D97-AF65-F5344CB8AC3E}">
        <p14:creationId xmlns:p14="http://schemas.microsoft.com/office/powerpoint/2010/main" val="21916771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4002F97-FBAF-4618-A9B5-762B78ACA8AC}"/>
              </a:ext>
            </a:extLst>
          </p:cNvPr>
          <p:cNvSpPr txBox="1"/>
          <p:nvPr/>
        </p:nvSpPr>
        <p:spPr>
          <a:xfrm>
            <a:off x="669073" y="2321004"/>
            <a:ext cx="12816468" cy="2215991"/>
          </a:xfrm>
          <a:prstGeom prst="rect">
            <a:avLst/>
          </a:prstGeom>
          <a:noFill/>
        </p:spPr>
        <p:txBody>
          <a:bodyPr wrap="square" rtlCol="0">
            <a:spAutoFit/>
          </a:bodyPr>
          <a:lstStyle/>
          <a:p>
            <a:r>
              <a:rPr lang="en-US" sz="13800" dirty="0"/>
              <a:t>What if we do? </a:t>
            </a:r>
          </a:p>
        </p:txBody>
      </p:sp>
    </p:spTree>
    <p:extLst>
      <p:ext uri="{BB962C8B-B14F-4D97-AF65-F5344CB8AC3E}">
        <p14:creationId xmlns:p14="http://schemas.microsoft.com/office/powerpoint/2010/main" val="6143205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2686DAD-78BE-4FE4-86E6-8042822367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256678" y="-451702"/>
            <a:ext cx="9678642" cy="7258981"/>
          </a:xfrm>
          <a:prstGeom prst="rect">
            <a:avLst/>
          </a:prstGeom>
        </p:spPr>
      </p:pic>
    </p:spTree>
    <p:extLst>
      <p:ext uri="{BB962C8B-B14F-4D97-AF65-F5344CB8AC3E}">
        <p14:creationId xmlns:p14="http://schemas.microsoft.com/office/powerpoint/2010/main" val="10915121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6B4DFB5-A873-4AE2-B0A4-2684C5FCAE4B}"/>
              </a:ext>
            </a:extLst>
          </p:cNvPr>
          <p:cNvSpPr txBox="1"/>
          <p:nvPr/>
        </p:nvSpPr>
        <p:spPr>
          <a:xfrm>
            <a:off x="-171450" y="771525"/>
            <a:ext cx="12534900" cy="5509200"/>
          </a:xfrm>
          <a:prstGeom prst="rect">
            <a:avLst/>
          </a:prstGeom>
          <a:noFill/>
        </p:spPr>
        <p:txBody>
          <a:bodyPr wrap="square" rtlCol="0">
            <a:spAutoFit/>
          </a:bodyPr>
          <a:lstStyle/>
          <a:p>
            <a:pPr algn="ctr"/>
            <a:r>
              <a:rPr lang="en-US" sz="8800" dirty="0"/>
              <a:t>How is it possible to start an operation in the middle of “the great American desert”? </a:t>
            </a:r>
          </a:p>
        </p:txBody>
      </p:sp>
    </p:spTree>
    <p:extLst>
      <p:ext uri="{BB962C8B-B14F-4D97-AF65-F5344CB8AC3E}">
        <p14:creationId xmlns:p14="http://schemas.microsoft.com/office/powerpoint/2010/main" val="9753395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90989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2E1FE21-6F6D-4F54-A157-ADC750FC1525}"/>
              </a:ext>
            </a:extLst>
          </p:cNvPr>
          <p:cNvSpPr txBox="1"/>
          <p:nvPr/>
        </p:nvSpPr>
        <p:spPr>
          <a:xfrm>
            <a:off x="295275" y="876806"/>
            <a:ext cx="11449050" cy="4524315"/>
          </a:xfrm>
          <a:prstGeom prst="rect">
            <a:avLst/>
          </a:prstGeom>
          <a:noFill/>
        </p:spPr>
        <p:txBody>
          <a:bodyPr wrap="square" rtlCol="0">
            <a:spAutoFit/>
          </a:bodyPr>
          <a:lstStyle/>
          <a:p>
            <a:r>
              <a:rPr lang="en-US" sz="9600" dirty="0"/>
              <a:t>		    Ag School said,	</a:t>
            </a:r>
          </a:p>
          <a:p>
            <a:r>
              <a:rPr lang="en-US" sz="9600" dirty="0"/>
              <a:t> 		</a:t>
            </a:r>
          </a:p>
          <a:p>
            <a:r>
              <a:rPr lang="en-US" sz="9600" dirty="0"/>
              <a:t>	 “It won’t work here.”</a:t>
            </a:r>
          </a:p>
        </p:txBody>
      </p:sp>
    </p:spTree>
    <p:extLst>
      <p:ext uri="{BB962C8B-B14F-4D97-AF65-F5344CB8AC3E}">
        <p14:creationId xmlns:p14="http://schemas.microsoft.com/office/powerpoint/2010/main" val="10841142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90984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4D2ADBF-DA0F-469A-AE48-863278FB1181}"/>
              </a:ext>
            </a:extLst>
          </p:cNvPr>
          <p:cNvSpPr txBox="1"/>
          <p:nvPr/>
        </p:nvSpPr>
        <p:spPr>
          <a:xfrm>
            <a:off x="180975" y="2151727"/>
            <a:ext cx="11572875" cy="2554545"/>
          </a:xfrm>
          <a:prstGeom prst="rect">
            <a:avLst/>
          </a:prstGeom>
          <a:noFill/>
        </p:spPr>
        <p:txBody>
          <a:bodyPr wrap="square" rtlCol="0">
            <a:spAutoFit/>
          </a:bodyPr>
          <a:lstStyle/>
          <a:p>
            <a:pPr algn="ctr"/>
            <a:r>
              <a:rPr lang="en-US" sz="8000" dirty="0"/>
              <a:t>“This can’t work without herbicides and fertilizer.” </a:t>
            </a:r>
          </a:p>
        </p:txBody>
      </p:sp>
    </p:spTree>
    <p:extLst>
      <p:ext uri="{BB962C8B-B14F-4D97-AF65-F5344CB8AC3E}">
        <p14:creationId xmlns:p14="http://schemas.microsoft.com/office/powerpoint/2010/main" val="968656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60299F6-A6F8-4AAA-83AA-5669B90D9AFA}"/>
              </a:ext>
            </a:extLst>
          </p:cNvPr>
          <p:cNvSpPr txBox="1"/>
          <p:nvPr/>
        </p:nvSpPr>
        <p:spPr>
          <a:xfrm>
            <a:off x="584200" y="963007"/>
            <a:ext cx="11023600" cy="4524315"/>
          </a:xfrm>
          <a:prstGeom prst="rect">
            <a:avLst/>
          </a:prstGeom>
          <a:blipFill>
            <a:blip r:embed="rId2"/>
            <a:tile tx="0" ty="0" sx="100000" sy="100000" flip="none" algn="tl"/>
          </a:blipFill>
        </p:spPr>
        <p:txBody>
          <a:bodyPr wrap="square" rtlCol="0">
            <a:spAutoFit/>
          </a:bodyPr>
          <a:lstStyle/>
          <a:p>
            <a:pPr algn="ctr"/>
            <a:r>
              <a:rPr lang="en-US" sz="9600" dirty="0"/>
              <a:t>3 stories with doorways to much richer systems.</a:t>
            </a:r>
          </a:p>
        </p:txBody>
      </p:sp>
    </p:spTree>
    <p:extLst>
      <p:ext uri="{BB962C8B-B14F-4D97-AF65-F5344CB8AC3E}">
        <p14:creationId xmlns:p14="http://schemas.microsoft.com/office/powerpoint/2010/main" val="3995537963"/>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docProps/app.xml><?xml version="1.0" encoding="utf-8"?>
<Properties xmlns="http://schemas.openxmlformats.org/officeDocument/2006/extended-properties" xmlns:vt="http://schemas.openxmlformats.org/officeDocument/2006/docPropsVTypes">
  <Template/>
  <TotalTime>104</TotalTime>
  <Words>141</Words>
  <Application>Microsoft Office PowerPoint</Application>
  <PresentationFormat>Widescreen</PresentationFormat>
  <Paragraphs>24</Paragraphs>
  <Slides>35</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35</vt:i4>
      </vt:variant>
    </vt:vector>
  </HeadingPairs>
  <TitlesOfParts>
    <vt:vector size="39" baseType="lpstr">
      <vt:lpstr>Arial</vt:lpstr>
      <vt:lpstr>Garamond</vt:lpstr>
      <vt:lpstr>Source Sans Pro</vt:lpstr>
      <vt:lpstr>Organic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Owner</dc:creator>
  <cp:lastModifiedBy>Owner</cp:lastModifiedBy>
  <cp:revision>18</cp:revision>
  <dcterms:created xsi:type="dcterms:W3CDTF">2020-01-14T14:12:17Z</dcterms:created>
  <dcterms:modified xsi:type="dcterms:W3CDTF">2020-01-21T15:10:29Z</dcterms:modified>
</cp:coreProperties>
</file>